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7.xml" ContentType="application/vnd.openxmlformats-officedocument.presentationml.notesSlide+xml"/>
  <Override PartName="/ppt/ink/ink4.xml" ContentType="application/inkml+xml"/>
  <Override PartName="/ppt/notesSlides/notesSlide18.xml" ContentType="application/vnd.openxmlformats-officedocument.presentationml.notesSlide+xml"/>
  <Override PartName="/ppt/ink/ink5.xml" ContentType="application/inkml+xml"/>
  <Override PartName="/ppt/notesSlides/notesSlide19.xml" ContentType="application/vnd.openxmlformats-officedocument.presentationml.notesSlide+xml"/>
  <Override PartName="/ppt/ink/ink6.xml" ContentType="application/inkml+xml"/>
  <Override PartName="/ppt/notesSlides/notesSlide20.xml" ContentType="application/vnd.openxmlformats-officedocument.presentationml.notesSlide+xml"/>
  <Override PartName="/ppt/ink/ink7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7"/>
  </p:notesMasterIdLst>
  <p:sldIdLst>
    <p:sldId id="256" r:id="rId5"/>
    <p:sldId id="292" r:id="rId6"/>
    <p:sldId id="291" r:id="rId7"/>
    <p:sldId id="259" r:id="rId8"/>
    <p:sldId id="284" r:id="rId9"/>
    <p:sldId id="260" r:id="rId10"/>
    <p:sldId id="338" r:id="rId11"/>
    <p:sldId id="275" r:id="rId12"/>
    <p:sldId id="315" r:id="rId13"/>
    <p:sldId id="293" r:id="rId14"/>
    <p:sldId id="308" r:id="rId15"/>
    <p:sldId id="320" r:id="rId16"/>
    <p:sldId id="322" r:id="rId17"/>
    <p:sldId id="317" r:id="rId18"/>
    <p:sldId id="342" r:id="rId19"/>
    <p:sldId id="298" r:id="rId20"/>
    <p:sldId id="323" r:id="rId21"/>
    <p:sldId id="324" r:id="rId22"/>
    <p:sldId id="339" r:id="rId23"/>
    <p:sldId id="341" r:id="rId24"/>
    <p:sldId id="336" r:id="rId25"/>
    <p:sldId id="337" r:id="rId26"/>
    <p:sldId id="340" r:id="rId27"/>
    <p:sldId id="318" r:id="rId28"/>
    <p:sldId id="319" r:id="rId29"/>
    <p:sldId id="330" r:id="rId30"/>
    <p:sldId id="305" r:id="rId31"/>
    <p:sldId id="331" r:id="rId32"/>
    <p:sldId id="301" r:id="rId33"/>
    <p:sldId id="285" r:id="rId34"/>
    <p:sldId id="294" r:id="rId35"/>
    <p:sldId id="272" r:id="rId36"/>
    <p:sldId id="325" r:id="rId37"/>
    <p:sldId id="327" r:id="rId38"/>
    <p:sldId id="332" r:id="rId39"/>
    <p:sldId id="334" r:id="rId40"/>
    <p:sldId id="335" r:id="rId41"/>
    <p:sldId id="274" r:id="rId42"/>
    <p:sldId id="303" r:id="rId43"/>
    <p:sldId id="333" r:id="rId44"/>
    <p:sldId id="309" r:id="rId45"/>
    <p:sldId id="311" r:id="rId4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n Illo" userId="6f84705d2a5c4ef0" providerId="LiveId" clId="{14271D78-E936-4F13-8D4A-F52FDEE7262F}"/>
    <pc:docChg chg="modSld">
      <pc:chgData name="Julien Illo" userId="6f84705d2a5c4ef0" providerId="LiveId" clId="{14271D78-E936-4F13-8D4A-F52FDEE7262F}" dt="2023-05-03T19:27:11.064" v="41" actId="108"/>
      <pc:docMkLst>
        <pc:docMk/>
      </pc:docMkLst>
      <pc:sldChg chg="modSp mod">
        <pc:chgData name="Julien Illo" userId="6f84705d2a5c4ef0" providerId="LiveId" clId="{14271D78-E936-4F13-8D4A-F52FDEE7262F}" dt="2023-05-03T19:25:32.972" v="0" actId="207"/>
        <pc:sldMkLst>
          <pc:docMk/>
          <pc:sldMk cId="109857222" sldId="256"/>
        </pc:sldMkLst>
        <pc:spChg chg="mod">
          <ac:chgData name="Julien Illo" userId="6f84705d2a5c4ef0" providerId="LiveId" clId="{14271D78-E936-4F13-8D4A-F52FDEE7262F}" dt="2023-05-03T19:25:32.972" v="0" actId="207"/>
          <ac:spMkLst>
            <pc:docMk/>
            <pc:sldMk cId="109857222" sldId="256"/>
            <ac:spMk id="4" creationId="{2AA31FB9-AE56-6D2D-CD19-BA4544C71659}"/>
          </ac:spMkLst>
        </pc:spChg>
      </pc:sldChg>
      <pc:sldChg chg="modSp mod">
        <pc:chgData name="Julien Illo" userId="6f84705d2a5c4ef0" providerId="LiveId" clId="{14271D78-E936-4F13-8D4A-F52FDEE7262F}" dt="2023-05-03T19:25:45.406" v="3" actId="108"/>
        <pc:sldMkLst>
          <pc:docMk/>
          <pc:sldMk cId="2548325923" sldId="259"/>
        </pc:sldMkLst>
        <pc:spChg chg="mod">
          <ac:chgData name="Julien Illo" userId="6f84705d2a5c4ef0" providerId="LiveId" clId="{14271D78-E936-4F13-8D4A-F52FDEE7262F}" dt="2023-05-03T19:25:45.406" v="3" actId="108"/>
          <ac:spMkLst>
            <pc:docMk/>
            <pc:sldMk cId="2548325923" sldId="259"/>
            <ac:spMk id="3" creationId="{8146083A-FE40-6DAD-C4F1-AF2F4305642E}"/>
          </ac:spMkLst>
        </pc:spChg>
      </pc:sldChg>
      <pc:sldChg chg="modSp mod">
        <pc:chgData name="Julien Illo" userId="6f84705d2a5c4ef0" providerId="LiveId" clId="{14271D78-E936-4F13-8D4A-F52FDEE7262F}" dt="2023-05-03T19:25:49.860" v="5" actId="108"/>
        <pc:sldMkLst>
          <pc:docMk/>
          <pc:sldMk cId="3123290968" sldId="260"/>
        </pc:sldMkLst>
        <pc:spChg chg="mod">
          <ac:chgData name="Julien Illo" userId="6f84705d2a5c4ef0" providerId="LiveId" clId="{14271D78-E936-4F13-8D4A-F52FDEE7262F}" dt="2023-05-03T19:25:49.860" v="5" actId="108"/>
          <ac:spMkLst>
            <pc:docMk/>
            <pc:sldMk cId="3123290968" sldId="260"/>
            <ac:spMk id="4" creationId="{C15D6A46-7DA4-8824-56A7-200F89530767}"/>
          </ac:spMkLst>
        </pc:spChg>
      </pc:sldChg>
      <pc:sldChg chg="modSp mod">
        <pc:chgData name="Julien Illo" userId="6f84705d2a5c4ef0" providerId="LiveId" clId="{14271D78-E936-4F13-8D4A-F52FDEE7262F}" dt="2023-05-03T19:26:47.619" v="31" actId="108"/>
        <pc:sldMkLst>
          <pc:docMk/>
          <pc:sldMk cId="2222254118" sldId="272"/>
        </pc:sldMkLst>
        <pc:spChg chg="mod">
          <ac:chgData name="Julien Illo" userId="6f84705d2a5c4ef0" providerId="LiveId" clId="{14271D78-E936-4F13-8D4A-F52FDEE7262F}" dt="2023-05-03T19:26:47.619" v="31" actId="108"/>
          <ac:spMkLst>
            <pc:docMk/>
            <pc:sldMk cId="2222254118" sldId="272"/>
            <ac:spMk id="4" creationId="{878E7C28-0F8D-447D-6B7E-D84C79A0F28E}"/>
          </ac:spMkLst>
        </pc:spChg>
      </pc:sldChg>
      <pc:sldChg chg="modSp mod">
        <pc:chgData name="Julien Illo" userId="6f84705d2a5c4ef0" providerId="LiveId" clId="{14271D78-E936-4F13-8D4A-F52FDEE7262F}" dt="2023-05-03T19:26:59.717" v="37" actId="108"/>
        <pc:sldMkLst>
          <pc:docMk/>
          <pc:sldMk cId="1556292563" sldId="274"/>
        </pc:sldMkLst>
        <pc:spChg chg="mod">
          <ac:chgData name="Julien Illo" userId="6f84705d2a5c4ef0" providerId="LiveId" clId="{14271D78-E936-4F13-8D4A-F52FDEE7262F}" dt="2023-05-03T19:26:59.717" v="37" actId="108"/>
          <ac:spMkLst>
            <pc:docMk/>
            <pc:sldMk cId="1556292563" sldId="274"/>
            <ac:spMk id="3" creationId="{7FE77853-DA7B-0D32-CF32-9B067D268C9C}"/>
          </ac:spMkLst>
        </pc:spChg>
      </pc:sldChg>
      <pc:sldChg chg="modSp mod">
        <pc:chgData name="Julien Illo" userId="6f84705d2a5c4ef0" providerId="LiveId" clId="{14271D78-E936-4F13-8D4A-F52FDEE7262F}" dt="2023-05-03T19:25:54.563" v="7" actId="108"/>
        <pc:sldMkLst>
          <pc:docMk/>
          <pc:sldMk cId="4001570419" sldId="275"/>
        </pc:sldMkLst>
        <pc:spChg chg="mod">
          <ac:chgData name="Julien Illo" userId="6f84705d2a5c4ef0" providerId="LiveId" clId="{14271D78-E936-4F13-8D4A-F52FDEE7262F}" dt="2023-05-03T19:25:54.563" v="7" actId="108"/>
          <ac:spMkLst>
            <pc:docMk/>
            <pc:sldMk cId="4001570419" sldId="275"/>
            <ac:spMk id="4" creationId="{2B78FDFD-1717-12DE-4EB8-8A4E9076A272}"/>
          </ac:spMkLst>
        </pc:spChg>
      </pc:sldChg>
      <pc:sldChg chg="modSp mod">
        <pc:chgData name="Julien Illo" userId="6f84705d2a5c4ef0" providerId="LiveId" clId="{14271D78-E936-4F13-8D4A-F52FDEE7262F}" dt="2023-05-03T19:25:47.390" v="4" actId="108"/>
        <pc:sldMkLst>
          <pc:docMk/>
          <pc:sldMk cId="1388622827" sldId="284"/>
        </pc:sldMkLst>
        <pc:spChg chg="mod">
          <ac:chgData name="Julien Illo" userId="6f84705d2a5c4ef0" providerId="LiveId" clId="{14271D78-E936-4F13-8D4A-F52FDEE7262F}" dt="2023-05-03T19:25:47.390" v="4" actId="108"/>
          <ac:spMkLst>
            <pc:docMk/>
            <pc:sldMk cId="1388622827" sldId="284"/>
            <ac:spMk id="3" creationId="{7013C9D2-AFF2-C1F9-94AF-7F496B73A8B8}"/>
          </ac:spMkLst>
        </pc:spChg>
      </pc:sldChg>
      <pc:sldChg chg="modSp mod">
        <pc:chgData name="Julien Illo" userId="6f84705d2a5c4ef0" providerId="LiveId" clId="{14271D78-E936-4F13-8D4A-F52FDEE7262F}" dt="2023-05-03T19:26:44.308" v="29" actId="108"/>
        <pc:sldMkLst>
          <pc:docMk/>
          <pc:sldMk cId="623156183" sldId="285"/>
        </pc:sldMkLst>
        <pc:spChg chg="mod">
          <ac:chgData name="Julien Illo" userId="6f84705d2a5c4ef0" providerId="LiveId" clId="{14271D78-E936-4F13-8D4A-F52FDEE7262F}" dt="2023-05-03T19:26:44.308" v="29" actId="108"/>
          <ac:spMkLst>
            <pc:docMk/>
            <pc:sldMk cId="623156183" sldId="285"/>
            <ac:spMk id="7" creationId="{E7CD1465-2E92-DD5C-7433-3F2A6F5DB3D9}"/>
          </ac:spMkLst>
        </pc:spChg>
      </pc:sldChg>
      <pc:sldChg chg="modSp mod">
        <pc:chgData name="Julien Illo" userId="6f84705d2a5c4ef0" providerId="LiveId" clId="{14271D78-E936-4F13-8D4A-F52FDEE7262F}" dt="2023-05-03T19:25:43.563" v="2" actId="108"/>
        <pc:sldMkLst>
          <pc:docMk/>
          <pc:sldMk cId="2980195911" sldId="291"/>
        </pc:sldMkLst>
        <pc:spChg chg="mod">
          <ac:chgData name="Julien Illo" userId="6f84705d2a5c4ef0" providerId="LiveId" clId="{14271D78-E936-4F13-8D4A-F52FDEE7262F}" dt="2023-05-03T19:25:43.563" v="2" actId="108"/>
          <ac:spMkLst>
            <pc:docMk/>
            <pc:sldMk cId="2980195911" sldId="291"/>
            <ac:spMk id="4" creationId="{051F658C-0B53-5012-56EC-040902650F92}"/>
          </ac:spMkLst>
        </pc:spChg>
      </pc:sldChg>
      <pc:sldChg chg="modSp mod">
        <pc:chgData name="Julien Illo" userId="6f84705d2a5c4ef0" providerId="LiveId" clId="{14271D78-E936-4F13-8D4A-F52FDEE7262F}" dt="2023-05-03T19:25:40.272" v="1" actId="207"/>
        <pc:sldMkLst>
          <pc:docMk/>
          <pc:sldMk cId="3600619787" sldId="292"/>
        </pc:sldMkLst>
        <pc:spChg chg="mod">
          <ac:chgData name="Julien Illo" userId="6f84705d2a5c4ef0" providerId="LiveId" clId="{14271D78-E936-4F13-8D4A-F52FDEE7262F}" dt="2023-05-03T19:25:40.272" v="1" actId="207"/>
          <ac:spMkLst>
            <pc:docMk/>
            <pc:sldMk cId="3600619787" sldId="292"/>
            <ac:spMk id="3" creationId="{10C32608-728E-82FA-DC6E-93723EDE3133}"/>
          </ac:spMkLst>
        </pc:spChg>
      </pc:sldChg>
      <pc:sldChg chg="modSp mod">
        <pc:chgData name="Julien Illo" userId="6f84705d2a5c4ef0" providerId="LiveId" clId="{14271D78-E936-4F13-8D4A-F52FDEE7262F}" dt="2023-05-03T19:25:58.442" v="9" actId="108"/>
        <pc:sldMkLst>
          <pc:docMk/>
          <pc:sldMk cId="1702404012" sldId="293"/>
        </pc:sldMkLst>
        <pc:spChg chg="mod">
          <ac:chgData name="Julien Illo" userId="6f84705d2a5c4ef0" providerId="LiveId" clId="{14271D78-E936-4F13-8D4A-F52FDEE7262F}" dt="2023-05-03T19:25:58.442" v="9" actId="108"/>
          <ac:spMkLst>
            <pc:docMk/>
            <pc:sldMk cId="1702404012" sldId="293"/>
            <ac:spMk id="3" creationId="{98506ADA-7038-316A-0B4C-59402DABB885}"/>
          </ac:spMkLst>
        </pc:spChg>
      </pc:sldChg>
      <pc:sldChg chg="modSp mod">
        <pc:chgData name="Julien Illo" userId="6f84705d2a5c4ef0" providerId="LiveId" clId="{14271D78-E936-4F13-8D4A-F52FDEE7262F}" dt="2023-05-03T19:26:45.965" v="30" actId="108"/>
        <pc:sldMkLst>
          <pc:docMk/>
          <pc:sldMk cId="2872759638" sldId="294"/>
        </pc:sldMkLst>
        <pc:spChg chg="mod">
          <ac:chgData name="Julien Illo" userId="6f84705d2a5c4ef0" providerId="LiveId" clId="{14271D78-E936-4F13-8D4A-F52FDEE7262F}" dt="2023-05-03T19:26:45.965" v="30" actId="108"/>
          <ac:spMkLst>
            <pc:docMk/>
            <pc:sldMk cId="2872759638" sldId="294"/>
            <ac:spMk id="3" creationId="{B09898F2-331E-3784-9106-B7F3EEFF4F89}"/>
          </ac:spMkLst>
        </pc:spChg>
      </pc:sldChg>
      <pc:sldChg chg="modSp mod">
        <pc:chgData name="Julien Illo" userId="6f84705d2a5c4ef0" providerId="LiveId" clId="{14271D78-E936-4F13-8D4A-F52FDEE7262F}" dt="2023-05-03T19:26:11.540" v="15" actId="108"/>
        <pc:sldMkLst>
          <pc:docMk/>
          <pc:sldMk cId="3681842832" sldId="298"/>
        </pc:sldMkLst>
        <pc:spChg chg="mod">
          <ac:chgData name="Julien Illo" userId="6f84705d2a5c4ef0" providerId="LiveId" clId="{14271D78-E936-4F13-8D4A-F52FDEE7262F}" dt="2023-05-03T19:26:11.540" v="15" actId="108"/>
          <ac:spMkLst>
            <pc:docMk/>
            <pc:sldMk cId="3681842832" sldId="298"/>
            <ac:spMk id="6" creationId="{594E9DB3-D5E6-6CE7-9918-8B0565AF39C5}"/>
          </ac:spMkLst>
        </pc:spChg>
      </pc:sldChg>
      <pc:sldChg chg="modSp mod">
        <pc:chgData name="Julien Illo" userId="6f84705d2a5c4ef0" providerId="LiveId" clId="{14271D78-E936-4F13-8D4A-F52FDEE7262F}" dt="2023-05-03T19:26:42.070" v="28" actId="108"/>
        <pc:sldMkLst>
          <pc:docMk/>
          <pc:sldMk cId="2812910535" sldId="301"/>
        </pc:sldMkLst>
        <pc:spChg chg="mod">
          <ac:chgData name="Julien Illo" userId="6f84705d2a5c4ef0" providerId="LiveId" clId="{14271D78-E936-4F13-8D4A-F52FDEE7262F}" dt="2023-05-03T19:26:42.070" v="28" actId="108"/>
          <ac:spMkLst>
            <pc:docMk/>
            <pc:sldMk cId="2812910535" sldId="301"/>
            <ac:spMk id="4" creationId="{2CE3E350-FEEC-E80C-71A0-3FCDD124AD54}"/>
          </ac:spMkLst>
        </pc:spChg>
      </pc:sldChg>
      <pc:sldChg chg="modSp mod">
        <pc:chgData name="Julien Illo" userId="6f84705d2a5c4ef0" providerId="LiveId" clId="{14271D78-E936-4F13-8D4A-F52FDEE7262F}" dt="2023-05-03T19:27:01.701" v="38" actId="108"/>
        <pc:sldMkLst>
          <pc:docMk/>
          <pc:sldMk cId="2507016197" sldId="303"/>
        </pc:sldMkLst>
        <pc:spChg chg="mod">
          <ac:chgData name="Julien Illo" userId="6f84705d2a5c4ef0" providerId="LiveId" clId="{14271D78-E936-4F13-8D4A-F52FDEE7262F}" dt="2023-05-03T19:27:01.701" v="38" actId="108"/>
          <ac:spMkLst>
            <pc:docMk/>
            <pc:sldMk cId="2507016197" sldId="303"/>
            <ac:spMk id="3" creationId="{2EE5236B-CA62-9905-673F-1DE109C7B3B5}"/>
          </ac:spMkLst>
        </pc:spChg>
      </pc:sldChg>
      <pc:sldChg chg="modSp mod">
        <pc:chgData name="Julien Illo" userId="6f84705d2a5c4ef0" providerId="LiveId" clId="{14271D78-E936-4F13-8D4A-F52FDEE7262F}" dt="2023-05-03T19:26:37.695" v="26" actId="108"/>
        <pc:sldMkLst>
          <pc:docMk/>
          <pc:sldMk cId="4011346322" sldId="305"/>
        </pc:sldMkLst>
        <pc:spChg chg="mod">
          <ac:chgData name="Julien Illo" userId="6f84705d2a5c4ef0" providerId="LiveId" clId="{14271D78-E936-4F13-8D4A-F52FDEE7262F}" dt="2023-05-03T19:26:37.695" v="26" actId="108"/>
          <ac:spMkLst>
            <pc:docMk/>
            <pc:sldMk cId="4011346322" sldId="305"/>
            <ac:spMk id="4" creationId="{BA317096-D381-205A-3617-68A76E37B7C8}"/>
          </ac:spMkLst>
        </pc:spChg>
      </pc:sldChg>
      <pc:sldChg chg="modSp mod">
        <pc:chgData name="Julien Illo" userId="6f84705d2a5c4ef0" providerId="LiveId" clId="{14271D78-E936-4F13-8D4A-F52FDEE7262F}" dt="2023-05-03T19:26:01.096" v="10" actId="108"/>
        <pc:sldMkLst>
          <pc:docMk/>
          <pc:sldMk cId="3808274469" sldId="308"/>
        </pc:sldMkLst>
        <pc:spChg chg="mod">
          <ac:chgData name="Julien Illo" userId="6f84705d2a5c4ef0" providerId="LiveId" clId="{14271D78-E936-4F13-8D4A-F52FDEE7262F}" dt="2023-05-03T19:26:01.096" v="10" actId="108"/>
          <ac:spMkLst>
            <pc:docMk/>
            <pc:sldMk cId="3808274469" sldId="308"/>
            <ac:spMk id="3" creationId="{BC148B0F-7D5C-3E53-0DE0-395F3A4BC14C}"/>
          </ac:spMkLst>
        </pc:spChg>
      </pc:sldChg>
      <pc:sldChg chg="modSp mod">
        <pc:chgData name="Julien Illo" userId="6f84705d2a5c4ef0" providerId="LiveId" clId="{14271D78-E936-4F13-8D4A-F52FDEE7262F}" dt="2023-05-03T19:27:08.503" v="40" actId="108"/>
        <pc:sldMkLst>
          <pc:docMk/>
          <pc:sldMk cId="3877364159" sldId="309"/>
        </pc:sldMkLst>
        <pc:spChg chg="mod">
          <ac:chgData name="Julien Illo" userId="6f84705d2a5c4ef0" providerId="LiveId" clId="{14271D78-E936-4F13-8D4A-F52FDEE7262F}" dt="2023-05-03T19:27:08.503" v="40" actId="108"/>
          <ac:spMkLst>
            <pc:docMk/>
            <pc:sldMk cId="3877364159" sldId="309"/>
            <ac:spMk id="4" creationId="{A790551C-4CD0-C83F-E55A-F0ED7F11AC3B}"/>
          </ac:spMkLst>
        </pc:spChg>
      </pc:sldChg>
      <pc:sldChg chg="modSp mod">
        <pc:chgData name="Julien Illo" userId="6f84705d2a5c4ef0" providerId="LiveId" clId="{14271D78-E936-4F13-8D4A-F52FDEE7262F}" dt="2023-05-03T19:27:11.064" v="41" actId="108"/>
        <pc:sldMkLst>
          <pc:docMk/>
          <pc:sldMk cId="1747989028" sldId="311"/>
        </pc:sldMkLst>
        <pc:spChg chg="mod">
          <ac:chgData name="Julien Illo" userId="6f84705d2a5c4ef0" providerId="LiveId" clId="{14271D78-E936-4F13-8D4A-F52FDEE7262F}" dt="2023-05-03T19:27:11.064" v="41" actId="108"/>
          <ac:spMkLst>
            <pc:docMk/>
            <pc:sldMk cId="1747989028" sldId="311"/>
            <ac:spMk id="3" creationId="{A2112534-83A8-E9EF-44F9-4F866FAFBBDA}"/>
          </ac:spMkLst>
        </pc:spChg>
      </pc:sldChg>
      <pc:sldChg chg="modSp mod">
        <pc:chgData name="Julien Illo" userId="6f84705d2a5c4ef0" providerId="LiveId" clId="{14271D78-E936-4F13-8D4A-F52FDEE7262F}" dt="2023-05-03T19:25:56.858" v="8" actId="108"/>
        <pc:sldMkLst>
          <pc:docMk/>
          <pc:sldMk cId="2307485265" sldId="315"/>
        </pc:sldMkLst>
        <pc:spChg chg="mod">
          <ac:chgData name="Julien Illo" userId="6f84705d2a5c4ef0" providerId="LiveId" clId="{14271D78-E936-4F13-8D4A-F52FDEE7262F}" dt="2023-05-03T19:25:56.858" v="8" actId="108"/>
          <ac:spMkLst>
            <pc:docMk/>
            <pc:sldMk cId="2307485265" sldId="315"/>
            <ac:spMk id="4" creationId="{04FA8A06-8DB5-0290-8406-5C03707FF303}"/>
          </ac:spMkLst>
        </pc:spChg>
      </pc:sldChg>
      <pc:sldChg chg="modSp mod">
        <pc:chgData name="Julien Illo" userId="6f84705d2a5c4ef0" providerId="LiveId" clId="{14271D78-E936-4F13-8D4A-F52FDEE7262F}" dt="2023-05-03T19:26:06.827" v="13" actId="108"/>
        <pc:sldMkLst>
          <pc:docMk/>
          <pc:sldMk cId="2657879382" sldId="317"/>
        </pc:sldMkLst>
        <pc:spChg chg="mod">
          <ac:chgData name="Julien Illo" userId="6f84705d2a5c4ef0" providerId="LiveId" clId="{14271D78-E936-4F13-8D4A-F52FDEE7262F}" dt="2023-05-03T19:26:06.827" v="13" actId="108"/>
          <ac:spMkLst>
            <pc:docMk/>
            <pc:sldMk cId="2657879382" sldId="317"/>
            <ac:spMk id="4" creationId="{0747D0C3-E06A-AD8F-43CF-EDB27D470575}"/>
          </ac:spMkLst>
        </pc:spChg>
      </pc:sldChg>
      <pc:sldChg chg="modSp mod">
        <pc:chgData name="Julien Illo" userId="6f84705d2a5c4ef0" providerId="LiveId" clId="{14271D78-E936-4F13-8D4A-F52FDEE7262F}" dt="2023-05-03T19:26:31.875" v="23" actId="108"/>
        <pc:sldMkLst>
          <pc:docMk/>
          <pc:sldMk cId="3386875139" sldId="318"/>
        </pc:sldMkLst>
        <pc:spChg chg="mod">
          <ac:chgData name="Julien Illo" userId="6f84705d2a5c4ef0" providerId="LiveId" clId="{14271D78-E936-4F13-8D4A-F52FDEE7262F}" dt="2023-05-03T19:26:31.875" v="23" actId="108"/>
          <ac:spMkLst>
            <pc:docMk/>
            <pc:sldMk cId="3386875139" sldId="318"/>
            <ac:spMk id="3" creationId="{317B2025-87B6-D735-9EF3-60E94C65B674}"/>
          </ac:spMkLst>
        </pc:spChg>
      </pc:sldChg>
      <pc:sldChg chg="modSp mod">
        <pc:chgData name="Julien Illo" userId="6f84705d2a5c4ef0" providerId="LiveId" clId="{14271D78-E936-4F13-8D4A-F52FDEE7262F}" dt="2023-05-03T19:26:33.609" v="24" actId="108"/>
        <pc:sldMkLst>
          <pc:docMk/>
          <pc:sldMk cId="1597656573" sldId="319"/>
        </pc:sldMkLst>
        <pc:spChg chg="mod">
          <ac:chgData name="Julien Illo" userId="6f84705d2a5c4ef0" providerId="LiveId" clId="{14271D78-E936-4F13-8D4A-F52FDEE7262F}" dt="2023-05-03T19:26:33.609" v="24" actId="108"/>
          <ac:spMkLst>
            <pc:docMk/>
            <pc:sldMk cId="1597656573" sldId="319"/>
            <ac:spMk id="3" creationId="{7A4D43C4-905D-E475-2548-823A5E8681B6}"/>
          </ac:spMkLst>
        </pc:spChg>
      </pc:sldChg>
      <pc:sldChg chg="modSp mod">
        <pc:chgData name="Julien Illo" userId="6f84705d2a5c4ef0" providerId="LiveId" clId="{14271D78-E936-4F13-8D4A-F52FDEE7262F}" dt="2023-05-03T19:26:02.783" v="11" actId="108"/>
        <pc:sldMkLst>
          <pc:docMk/>
          <pc:sldMk cId="1200751575" sldId="320"/>
        </pc:sldMkLst>
        <pc:spChg chg="mod">
          <ac:chgData name="Julien Illo" userId="6f84705d2a5c4ef0" providerId="LiveId" clId="{14271D78-E936-4F13-8D4A-F52FDEE7262F}" dt="2023-05-03T19:26:02.783" v="11" actId="108"/>
          <ac:spMkLst>
            <pc:docMk/>
            <pc:sldMk cId="1200751575" sldId="320"/>
            <ac:spMk id="2" creationId="{FC97C0CC-8B34-5C7A-258E-7EF43453D4F5}"/>
          </ac:spMkLst>
        </pc:spChg>
      </pc:sldChg>
      <pc:sldChg chg="modSp mod">
        <pc:chgData name="Julien Illo" userId="6f84705d2a5c4ef0" providerId="LiveId" clId="{14271D78-E936-4F13-8D4A-F52FDEE7262F}" dt="2023-05-03T19:26:04.278" v="12" actId="108"/>
        <pc:sldMkLst>
          <pc:docMk/>
          <pc:sldMk cId="3931541688" sldId="322"/>
        </pc:sldMkLst>
        <pc:spChg chg="mod">
          <ac:chgData name="Julien Illo" userId="6f84705d2a5c4ef0" providerId="LiveId" clId="{14271D78-E936-4F13-8D4A-F52FDEE7262F}" dt="2023-05-03T19:26:04.278" v="12" actId="108"/>
          <ac:spMkLst>
            <pc:docMk/>
            <pc:sldMk cId="3931541688" sldId="322"/>
            <ac:spMk id="2" creationId="{E0FDC850-D45E-F000-C69A-8ECF99C66E5C}"/>
          </ac:spMkLst>
        </pc:spChg>
      </pc:sldChg>
      <pc:sldChg chg="modSp mod">
        <pc:chgData name="Julien Illo" userId="6f84705d2a5c4ef0" providerId="LiveId" clId="{14271D78-E936-4F13-8D4A-F52FDEE7262F}" dt="2023-05-03T19:26:14.343" v="16" actId="108"/>
        <pc:sldMkLst>
          <pc:docMk/>
          <pc:sldMk cId="2135722879" sldId="323"/>
        </pc:sldMkLst>
        <pc:spChg chg="mod">
          <ac:chgData name="Julien Illo" userId="6f84705d2a5c4ef0" providerId="LiveId" clId="{14271D78-E936-4F13-8D4A-F52FDEE7262F}" dt="2023-05-03T19:26:14.343" v="16" actId="108"/>
          <ac:spMkLst>
            <pc:docMk/>
            <pc:sldMk cId="2135722879" sldId="323"/>
            <ac:spMk id="5" creationId="{D7EDB3C8-2CB2-11B5-5BC1-F4EED7C9D1C7}"/>
          </ac:spMkLst>
        </pc:spChg>
      </pc:sldChg>
      <pc:sldChg chg="modSp mod">
        <pc:chgData name="Julien Illo" userId="6f84705d2a5c4ef0" providerId="LiveId" clId="{14271D78-E936-4F13-8D4A-F52FDEE7262F}" dt="2023-05-03T19:26:16.474" v="17" actId="108"/>
        <pc:sldMkLst>
          <pc:docMk/>
          <pc:sldMk cId="2815493268" sldId="324"/>
        </pc:sldMkLst>
        <pc:spChg chg="mod">
          <ac:chgData name="Julien Illo" userId="6f84705d2a5c4ef0" providerId="LiveId" clId="{14271D78-E936-4F13-8D4A-F52FDEE7262F}" dt="2023-05-03T19:26:16.474" v="17" actId="108"/>
          <ac:spMkLst>
            <pc:docMk/>
            <pc:sldMk cId="2815493268" sldId="324"/>
            <ac:spMk id="9" creationId="{87535EDD-F134-4147-95F6-E90C54A38EDB}"/>
          </ac:spMkLst>
        </pc:spChg>
      </pc:sldChg>
      <pc:sldChg chg="modSp mod">
        <pc:chgData name="Julien Illo" userId="6f84705d2a5c4ef0" providerId="LiveId" clId="{14271D78-E936-4F13-8D4A-F52FDEE7262F}" dt="2023-05-03T19:26:50.273" v="32" actId="108"/>
        <pc:sldMkLst>
          <pc:docMk/>
          <pc:sldMk cId="960359842" sldId="325"/>
        </pc:sldMkLst>
        <pc:spChg chg="mod">
          <ac:chgData name="Julien Illo" userId="6f84705d2a5c4ef0" providerId="LiveId" clId="{14271D78-E936-4F13-8D4A-F52FDEE7262F}" dt="2023-05-03T19:26:50.273" v="32" actId="108"/>
          <ac:spMkLst>
            <pc:docMk/>
            <pc:sldMk cId="960359842" sldId="325"/>
            <ac:spMk id="3" creationId="{0C6B94BD-BD16-EAA6-3750-288B3306E211}"/>
          </ac:spMkLst>
        </pc:spChg>
      </pc:sldChg>
      <pc:sldChg chg="modSp mod">
        <pc:chgData name="Julien Illo" userId="6f84705d2a5c4ef0" providerId="LiveId" clId="{14271D78-E936-4F13-8D4A-F52FDEE7262F}" dt="2023-05-03T19:26:51.897" v="33" actId="108"/>
        <pc:sldMkLst>
          <pc:docMk/>
          <pc:sldMk cId="2897076449" sldId="327"/>
        </pc:sldMkLst>
        <pc:spChg chg="mod">
          <ac:chgData name="Julien Illo" userId="6f84705d2a5c4ef0" providerId="LiveId" clId="{14271D78-E936-4F13-8D4A-F52FDEE7262F}" dt="2023-05-03T19:26:51.897" v="33" actId="108"/>
          <ac:spMkLst>
            <pc:docMk/>
            <pc:sldMk cId="2897076449" sldId="327"/>
            <ac:spMk id="3" creationId="{3AAC9349-5269-192B-1609-BED42A8579E4}"/>
          </ac:spMkLst>
        </pc:spChg>
      </pc:sldChg>
      <pc:sldChg chg="modSp mod">
        <pc:chgData name="Julien Illo" userId="6f84705d2a5c4ef0" providerId="LiveId" clId="{14271D78-E936-4F13-8D4A-F52FDEE7262F}" dt="2023-05-03T19:26:36.128" v="25" actId="108"/>
        <pc:sldMkLst>
          <pc:docMk/>
          <pc:sldMk cId="1594157713" sldId="330"/>
        </pc:sldMkLst>
        <pc:spChg chg="mod">
          <ac:chgData name="Julien Illo" userId="6f84705d2a5c4ef0" providerId="LiveId" clId="{14271D78-E936-4F13-8D4A-F52FDEE7262F}" dt="2023-05-03T19:26:36.128" v="25" actId="108"/>
          <ac:spMkLst>
            <pc:docMk/>
            <pc:sldMk cId="1594157713" sldId="330"/>
            <ac:spMk id="3" creationId="{5E7AFFFB-0583-557B-06AD-CB23E4252368}"/>
          </ac:spMkLst>
        </pc:spChg>
      </pc:sldChg>
      <pc:sldChg chg="modSp mod">
        <pc:chgData name="Julien Illo" userId="6f84705d2a5c4ef0" providerId="LiveId" clId="{14271D78-E936-4F13-8D4A-F52FDEE7262F}" dt="2023-05-03T19:26:40.080" v="27" actId="108"/>
        <pc:sldMkLst>
          <pc:docMk/>
          <pc:sldMk cId="966215030" sldId="331"/>
        </pc:sldMkLst>
        <pc:spChg chg="mod">
          <ac:chgData name="Julien Illo" userId="6f84705d2a5c4ef0" providerId="LiveId" clId="{14271D78-E936-4F13-8D4A-F52FDEE7262F}" dt="2023-05-03T19:26:40.080" v="27" actId="108"/>
          <ac:spMkLst>
            <pc:docMk/>
            <pc:sldMk cId="966215030" sldId="331"/>
            <ac:spMk id="4" creationId="{6DED1485-EE80-BFE9-B872-646B978C40EE}"/>
          </ac:spMkLst>
        </pc:spChg>
      </pc:sldChg>
      <pc:sldChg chg="modSp mod">
        <pc:chgData name="Julien Illo" userId="6f84705d2a5c4ef0" providerId="LiveId" clId="{14271D78-E936-4F13-8D4A-F52FDEE7262F}" dt="2023-05-03T19:26:53.447" v="34" actId="108"/>
        <pc:sldMkLst>
          <pc:docMk/>
          <pc:sldMk cId="138968184" sldId="332"/>
        </pc:sldMkLst>
        <pc:spChg chg="mod">
          <ac:chgData name="Julien Illo" userId="6f84705d2a5c4ef0" providerId="LiveId" clId="{14271D78-E936-4F13-8D4A-F52FDEE7262F}" dt="2023-05-03T19:26:53.447" v="34" actId="108"/>
          <ac:spMkLst>
            <pc:docMk/>
            <pc:sldMk cId="138968184" sldId="332"/>
            <ac:spMk id="3" creationId="{510DDA20-1817-9489-79FB-13C8E02891E3}"/>
          </ac:spMkLst>
        </pc:spChg>
      </pc:sldChg>
      <pc:sldChg chg="modSp mod">
        <pc:chgData name="Julien Illo" userId="6f84705d2a5c4ef0" providerId="LiveId" clId="{14271D78-E936-4F13-8D4A-F52FDEE7262F}" dt="2023-05-03T19:27:06.441" v="39" actId="108"/>
        <pc:sldMkLst>
          <pc:docMk/>
          <pc:sldMk cId="1872664100" sldId="333"/>
        </pc:sldMkLst>
        <pc:spChg chg="mod">
          <ac:chgData name="Julien Illo" userId="6f84705d2a5c4ef0" providerId="LiveId" clId="{14271D78-E936-4F13-8D4A-F52FDEE7262F}" dt="2023-05-03T19:27:06.441" v="39" actId="108"/>
          <ac:spMkLst>
            <pc:docMk/>
            <pc:sldMk cId="1872664100" sldId="333"/>
            <ac:spMk id="4" creationId="{78D8210B-600E-9DE7-86E9-7C15D514E96B}"/>
          </ac:spMkLst>
        </pc:spChg>
      </pc:sldChg>
      <pc:sldChg chg="modSp mod">
        <pc:chgData name="Julien Illo" userId="6f84705d2a5c4ef0" providerId="LiveId" clId="{14271D78-E936-4F13-8D4A-F52FDEE7262F}" dt="2023-05-03T19:26:54.936" v="35" actId="108"/>
        <pc:sldMkLst>
          <pc:docMk/>
          <pc:sldMk cId="1124882196" sldId="334"/>
        </pc:sldMkLst>
        <pc:spChg chg="mod">
          <ac:chgData name="Julien Illo" userId="6f84705d2a5c4ef0" providerId="LiveId" clId="{14271D78-E936-4F13-8D4A-F52FDEE7262F}" dt="2023-05-03T19:26:54.936" v="35" actId="108"/>
          <ac:spMkLst>
            <pc:docMk/>
            <pc:sldMk cId="1124882196" sldId="334"/>
            <ac:spMk id="3" creationId="{71EEDA73-EF58-6E83-8157-A7CEC93CE973}"/>
          </ac:spMkLst>
        </pc:spChg>
      </pc:sldChg>
      <pc:sldChg chg="modSp mod">
        <pc:chgData name="Julien Illo" userId="6f84705d2a5c4ef0" providerId="LiveId" clId="{14271D78-E936-4F13-8D4A-F52FDEE7262F}" dt="2023-05-03T19:26:57.574" v="36" actId="108"/>
        <pc:sldMkLst>
          <pc:docMk/>
          <pc:sldMk cId="1134082073" sldId="335"/>
        </pc:sldMkLst>
        <pc:spChg chg="mod">
          <ac:chgData name="Julien Illo" userId="6f84705d2a5c4ef0" providerId="LiveId" clId="{14271D78-E936-4F13-8D4A-F52FDEE7262F}" dt="2023-05-03T19:26:57.574" v="36" actId="108"/>
          <ac:spMkLst>
            <pc:docMk/>
            <pc:sldMk cId="1134082073" sldId="335"/>
            <ac:spMk id="3" creationId="{79669EED-734E-FCE3-EB8C-4A3F32103BC1}"/>
          </ac:spMkLst>
        </pc:spChg>
      </pc:sldChg>
      <pc:sldChg chg="modSp mod">
        <pc:chgData name="Julien Illo" userId="6f84705d2a5c4ef0" providerId="LiveId" clId="{14271D78-E936-4F13-8D4A-F52FDEE7262F}" dt="2023-05-03T19:26:24.751" v="20" actId="108"/>
        <pc:sldMkLst>
          <pc:docMk/>
          <pc:sldMk cId="1885260548" sldId="336"/>
        </pc:sldMkLst>
        <pc:spChg chg="mod">
          <ac:chgData name="Julien Illo" userId="6f84705d2a5c4ef0" providerId="LiveId" clId="{14271D78-E936-4F13-8D4A-F52FDEE7262F}" dt="2023-05-03T19:26:24.751" v="20" actId="108"/>
          <ac:spMkLst>
            <pc:docMk/>
            <pc:sldMk cId="1885260548" sldId="336"/>
            <ac:spMk id="3" creationId="{E981EBEC-0D45-86BA-0068-1B5695B3077C}"/>
          </ac:spMkLst>
        </pc:spChg>
      </pc:sldChg>
      <pc:sldChg chg="modSp mod">
        <pc:chgData name="Julien Illo" userId="6f84705d2a5c4ef0" providerId="LiveId" clId="{14271D78-E936-4F13-8D4A-F52FDEE7262F}" dt="2023-05-03T19:26:27.500" v="21" actId="108"/>
        <pc:sldMkLst>
          <pc:docMk/>
          <pc:sldMk cId="223203945" sldId="337"/>
        </pc:sldMkLst>
        <pc:spChg chg="mod">
          <ac:chgData name="Julien Illo" userId="6f84705d2a5c4ef0" providerId="LiveId" clId="{14271D78-E936-4F13-8D4A-F52FDEE7262F}" dt="2023-05-03T19:26:27.500" v="21" actId="108"/>
          <ac:spMkLst>
            <pc:docMk/>
            <pc:sldMk cId="223203945" sldId="337"/>
            <ac:spMk id="4" creationId="{53588227-CF5A-7FB5-4DA6-F32D753B3F31}"/>
          </ac:spMkLst>
        </pc:spChg>
      </pc:sldChg>
      <pc:sldChg chg="modSp mod">
        <pc:chgData name="Julien Illo" userId="6f84705d2a5c4ef0" providerId="LiveId" clId="{14271D78-E936-4F13-8D4A-F52FDEE7262F}" dt="2023-05-03T19:25:52.308" v="6" actId="108"/>
        <pc:sldMkLst>
          <pc:docMk/>
          <pc:sldMk cId="1447473052" sldId="338"/>
        </pc:sldMkLst>
        <pc:spChg chg="mod">
          <ac:chgData name="Julien Illo" userId="6f84705d2a5c4ef0" providerId="LiveId" clId="{14271D78-E936-4F13-8D4A-F52FDEE7262F}" dt="2023-05-03T19:25:52.308" v="6" actId="108"/>
          <ac:spMkLst>
            <pc:docMk/>
            <pc:sldMk cId="1447473052" sldId="338"/>
            <ac:spMk id="4" creationId="{E2A1B3B8-9E32-208C-E59E-74F21E8A09DD}"/>
          </ac:spMkLst>
        </pc:spChg>
      </pc:sldChg>
      <pc:sldChg chg="modSp mod">
        <pc:chgData name="Julien Illo" userId="6f84705d2a5c4ef0" providerId="LiveId" clId="{14271D78-E936-4F13-8D4A-F52FDEE7262F}" dt="2023-05-03T19:26:18.421" v="18" actId="108"/>
        <pc:sldMkLst>
          <pc:docMk/>
          <pc:sldMk cId="947785876" sldId="339"/>
        </pc:sldMkLst>
        <pc:spChg chg="mod">
          <ac:chgData name="Julien Illo" userId="6f84705d2a5c4ef0" providerId="LiveId" clId="{14271D78-E936-4F13-8D4A-F52FDEE7262F}" dt="2023-05-03T19:26:18.421" v="18" actId="108"/>
          <ac:spMkLst>
            <pc:docMk/>
            <pc:sldMk cId="947785876" sldId="339"/>
            <ac:spMk id="4" creationId="{4B2DF994-6F67-91CD-89ED-A669CA3A43B5}"/>
          </ac:spMkLst>
        </pc:spChg>
      </pc:sldChg>
      <pc:sldChg chg="modSp mod">
        <pc:chgData name="Julien Illo" userId="6f84705d2a5c4ef0" providerId="LiveId" clId="{14271D78-E936-4F13-8D4A-F52FDEE7262F}" dt="2023-05-03T19:26:29.874" v="22" actId="108"/>
        <pc:sldMkLst>
          <pc:docMk/>
          <pc:sldMk cId="3974181313" sldId="340"/>
        </pc:sldMkLst>
        <pc:spChg chg="mod">
          <ac:chgData name="Julien Illo" userId="6f84705d2a5c4ef0" providerId="LiveId" clId="{14271D78-E936-4F13-8D4A-F52FDEE7262F}" dt="2023-05-03T19:26:29.874" v="22" actId="108"/>
          <ac:spMkLst>
            <pc:docMk/>
            <pc:sldMk cId="3974181313" sldId="340"/>
            <ac:spMk id="3" creationId="{32997ACF-B801-850B-0C55-F8989C386B21}"/>
          </ac:spMkLst>
        </pc:spChg>
      </pc:sldChg>
      <pc:sldChg chg="modSp mod">
        <pc:chgData name="Julien Illo" userId="6f84705d2a5c4ef0" providerId="LiveId" clId="{14271D78-E936-4F13-8D4A-F52FDEE7262F}" dt="2023-05-03T19:26:22.894" v="19" actId="108"/>
        <pc:sldMkLst>
          <pc:docMk/>
          <pc:sldMk cId="2095480641" sldId="341"/>
        </pc:sldMkLst>
        <pc:spChg chg="mod">
          <ac:chgData name="Julien Illo" userId="6f84705d2a5c4ef0" providerId="LiveId" clId="{14271D78-E936-4F13-8D4A-F52FDEE7262F}" dt="2023-05-03T19:26:22.894" v="19" actId="108"/>
          <ac:spMkLst>
            <pc:docMk/>
            <pc:sldMk cId="2095480641" sldId="341"/>
            <ac:spMk id="4" creationId="{1D21E682-4DC0-E132-4768-A1A2C165B913}"/>
          </ac:spMkLst>
        </pc:spChg>
      </pc:sldChg>
      <pc:sldChg chg="modSp mod">
        <pc:chgData name="Julien Illo" userId="6f84705d2a5c4ef0" providerId="LiveId" clId="{14271D78-E936-4F13-8D4A-F52FDEE7262F}" dt="2023-05-03T19:26:09.074" v="14" actId="108"/>
        <pc:sldMkLst>
          <pc:docMk/>
          <pc:sldMk cId="2086314932" sldId="342"/>
        </pc:sldMkLst>
        <pc:spChg chg="mod">
          <ac:chgData name="Julien Illo" userId="6f84705d2a5c4ef0" providerId="LiveId" clId="{14271D78-E936-4F13-8D4A-F52FDEE7262F}" dt="2023-05-03T19:26:09.074" v="14" actId="108"/>
          <ac:spMkLst>
            <pc:docMk/>
            <pc:sldMk cId="2086314932" sldId="342"/>
            <ac:spMk id="3" creationId="{3A837D33-BA06-058F-88F1-5B3D1F990D6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9T16:20:52.2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20618 7492 16383 0 0,'-4'18'0'0'0,"-2"29"0"0"0,0 32 0 0 0,1 40 0 0 0,2 26 0 0 0,1 29 0 0 0,5 21 0 0 0,3 14 0 0 0,4 6 0 0 0,1-1 0 0 0,3-15 0 0 0,-2-9 0 0 0,-1-20 0 0 0,-4-11 0 0 0,-3-10 0 0 0,-1-13 0 0 0,-7-6 0 0 0,-6-18 0 0 0,-3-13 0 0 0,3-10 0 0 0,1-16 0 0 0,3-16 0 0 0,3-13 0 0 0,-3-9 0 0 0,-1-7 0 0 0,2-12 0 0 0,0-27 0 0 0,7-43 0 0 0,3-48 0 0 0,4-48 0 0 0,2-51 0 0 0,2-47 0 0 0,0-34 0 0 0,2-24 0 0 0,-2-9 0 0 0,2 9 0 0 0,2 29 0 0 0,-1 39 0 0 0,1 47 0 0 0,-2 46 0 0 0,-5 40 0 0 0,-2 46 0 0 0,-13 46 0 0 0,-10 58 0 0 0,-6 47 0 0 0,-5 45 0 0 0,-2 35 0 0 0,-1 24 0 0 0,5 10 0 0 0,1 1 0 0 0,6-2 0 0 0,4-19 0 0 0,6-18 0 0 0,-2-15 0 0 0,2-16 0 0 0,1-17 0 0 0,3-21 0 0 0,0-8 0 0 0,2-12 0 0 0,1-14 0 0 0,0-9 0 0 0,0-10 0 0 0,1-8 0 0 0,-1-15 0 0 0,9-38 0 0 0,13-40 0 0 0,1-36 0 0 0,11-40 0 0 0,4-33 0 0 0,1-30 0 0 0,1-17 0 0 0,4-9 0 0 0,-1 2 0 0 0,-4 24 0 0 0,-8 31 0 0 0,-9 35 0 0 0,-5 35 0 0 0,-4 28 0 0 0,-5 34 0 0 0,-4 46 0 0 0,-2 51 0 0 0,-2 36 0 0 0,-9 47 0 0 0,-9 38 0 0 0,-9 37 0 0 0,-1 30 0 0 0,-4 21 0 0 0,3 4 0 0 0,7-9 0 0 0,7-28 0 0 0,6-28 0 0 0,4-38 0 0 0,4-38 0 0 0,1-35 0 0 0,1-30 0 0 0,9-27 0 0 0,8-27 0 0 0,10-29 0 0 0,4-22 0 0 0,1-15 0 0 0,4-18 0 0 0,6-6 0 0 0,-2 0 0 0 0,-6-2 0 0 0,-6 3 0 0 0,-2 0 0 0 0,-2-2 0 0 0,-5 2 0 0 0,-6 4 0 0 0,-6 5 0 0 0,-3 8 0 0 0,-3 8 0 0 0,-2 8 0 0 0,-6 9 0 0 0,-5 20 0 0 0,-16 28 0 0 0,-15 33 0 0 0,-15 31 0 0 0,-11 19 0 0 0,-12 18 0 0 0,-2 7 0 0 0,5 5 0 0 0,6-3 0 0 0,11-6 0 0 0,6-14 0 0 0,13-17 0 0 0,13-20 0 0 0,7-23 0 0 0,7-15 0 0 0,5-26 0 0 0,5-30 0 0 0,12-41 0 0 0,9-43 0 0 0,7-25 0 0 0,7-22 0 0 0,3-13 0 0 0,6 4 0 0 0,-5 3 0 0 0,-4 14 0 0 0,-7 28 0 0 0,-3 23 0 0 0,-5 25 0 0 0,-5 18 0 0 0,-1 18 0 0 0,-5 19 0 0 0,-9 25 0 0 0,-13 29 0 0 0,-12 33 0 0 0,-14 28 0 0 0,-10 23 0 0 0,0 4 0 0 0,-4-7 0 0 0,3-10 0 0 0,6-20 0 0 0,6-21 0 0 0,11-13 0 0 0,11-27 0 0 0,13-39 0 0 0,16-43 0 0 0,21-38 0 0 0,14-36 0 0 0,9-24 0 0 0,3-9 0 0 0,-2 5 0 0 0,-2 14 0 0 0,-5 18 0 0 0,-6 20 0 0 0,-10 23 0 0 0,-15 29 0 0 0,-19 46 0 0 0,-22 54 0 0 0,-21 46 0 0 0,-25 42 0 0 0,-14 34 0 0 0,-10 9 0 0 0,-7 2 0 0 0,9-18 0 0 0,11-28 0 0 0,16-28 0 0 0,18-55 0 0 0,32-74 0 0 0,40-78 0 0 0,30-71 0 0 0,19-49 0 0 0,20-28 0 0 0,3-16 0 0 0,-6-1 0 0 0,-9 18 0 0 0,-14 32 0 0 0,-18 43 0 0 0,-13 37 0 0 0,-13 36 0 0 0,-15 49 0 0 0,-17 49 0 0 0,-21 52 0 0 0,-24 39 0 0 0,-19 40 0 0 0,-26 37 0 0 0,-18 36 0 0 0,-11 22 0 0 0,-3 9 0 0 0,9-4 0 0 0,6-11 0 0 0,14-29 0 0 0,15-39 0 0 0,23-40 0 0 0,22-36 0 0 0,18-27 0 0 0,9-21 0 0 0,11-25 0 0 0,20-41 0 0 0,30-54 0 0 0,29-57 0 0 0,25-40 0 0 0,22-33 0 0 0,8-23 0 0 0,1-3 0 0 0,-9 9 0 0 0,-8 19 0 0 0,-18 23 0 0 0,-16 40 0 0 0,-22 42 0 0 0,-21 32 0 0 0,-17 24 0 0 0,-11 36 0 0 0,-22 40 0 0 0,-30 47 0 0 0,-26 54 0 0 0,-28 42 0 0 0,-21 38 0 0 0,-16 31 0 0 0,0 20 0 0 0,10 0 0 0 0,8-16 0 0 0,19-31 0 0 0,26-40 0 0 0,21-44 0 0 0,14-37 0 0 0,18-34 0 0 0,21-33 0 0 0,36-56 0 0 0,31-48 0 0 0,29-40 0 0 0,17-26 0 0 0,2-9 0 0 0,-2-4 0 0 0,-11 13 0 0 0,-5 20 0 0 0,-20 18 0 0 0,-15 20 0 0 0,-18 23 0 0 0,-17 27 0 0 0,-23 49 0 0 0,-30 51 0 0 0,-25 52 0 0 0,-18 44 0 0 0,-15 37 0 0 0,-8 14 0 0 0,2-10 0 0 0,12-23 0 0 0,14-31 0 0 0,13-40 0 0 0,14-26 0 0 0,13-31 0 0 0,24-30 0 0 0,29-40 0 0 0,32-55 0 0 0,28-50 0 0 0,20-41 0 0 0,4-19 0 0 0,-3-7 0 0 0,-17 9 0 0 0,-15 18 0 0 0,-22 35 0 0 0,-17 36 0 0 0,-14 28 0 0 0,-13 30 0 0 0,-18 33 0 0 0,-26 54 0 0 0,-31 56 0 0 0,-28 57 0 0 0,-25 47 0 0 0,-17 30 0 0 0,-12 16 0 0 0,3 2 0 0 0,13-19 0 0 0,18-26 0 0 0,24-39 0 0 0,20-42 0 0 0,18-43 0 0 0,16-30 0 0 0,14-28 0 0 0,22-45 0 0 0,29-59 0 0 0,26-74 0 0 0,25-69 0 0 0,21-64 0 0 0,18-45 0 0 0,3-30 0 0 0,-4-10 0 0 0,-4 12 0 0 0,-18 24 0 0 0,-18 37 0 0 0,-18 56 0 0 0,-20 57 0 0 0,-19 56 0 0 0,-13 45 0 0 0,-10 43 0 0 0,-13 55 0 0 0,-29 62 0 0 0,-25 50 0 0 0,-25 44 0 0 0,-24 44 0 0 0,-16 31 0 0 0,-13 23 0 0 0,4 17 0 0 0,-1 9 0 0 0,13-8 0 0 0,19-26 0 0 0,18-33 0 0 0,25-47 0 0 0,18-48 0 0 0,17-42 0 0 0,18-40 0 0 0,23-51 0 0 0,42-65 0 0 0,29-70 0 0 0,32-61 0 0 0,24-50 0 0 0,9-42 0 0 0,3-20 0 0 0,-11 2 0 0 0,-12 14 0 0 0,-19 25 0 0 0,-23 45 0 0 0,-22 53 0 0 0,-23 46 0 0 0,-17 40 0 0 0,-19 49 0 0 0,-22 62 0 0 0,-33 72 0 0 0,-29 69 0 0 0,-24 60 0 0 0,-27 69 0 0 0,-22 52 0 0 0,-9 30 0 0 0,6 5 0 0 0,6-13 0 0 0,19-24 0 0 0,18-34 0 0 0,20-53 0 0 0,24-60 0 0 0,19-55 0 0 0,19-47 0 0 0,13-48 0 0 0,32-56 0 0 0,41-70 0 0 0,33-67 0 0 0,27-63 0 0 0,27-54 0 0 0,6-32 0 0 0,4-15 0 0 0,-5-5 0 0 0,-15 7 0 0 0,-8 14 0 0 0,-16 27 0 0 0,-18 27 0 0 0,-24 31 0 0 0,-20 38 0 0 0,-18 44 0 0 0,-13 39 0 0 0,-6 34 0 0 0,-9 35 0 0 0,-19 53 0 0 0,-32 61 0 0 0,-32 59 0 0 0,-33 53 0 0 0,-19 41 0 0 0,-24 41 0 0 0,-7 21 0 0 0,-2-2 0 0 0,12-17 0 0 0,20-22 0 0 0,23-44 0 0 0,22-46 0 0 0,26-49 0 0 0,19-42 0 0 0,17-41 0 0 0,27-55 0 0 0,36-76 0 0 0,33-82 0 0 0,38-66 0 0 0,32-85 0 0 0,23-55 0 0 0,7-32 0 0 0,2-1 0 0 0,-11 18 0 0 0,-18 40 0 0 0,-25 55 0 0 0,-28 61 0 0 0,-24 59 0 0 0,-23 55 0 0 0,-19 52 0 0 0,-23 60 0 0 0,-33 61 0 0 0,-29 67 0 0 0,-36 62 0 0 0,-19 49 0 0 0,-21 43 0 0 0,-14 42 0 0 0,-13 29 0 0 0,8 6 0 0 0,22-17 0 0 0,21-35 0 0 0,20-50 0 0 0,22-59 0 0 0,23-54 0 0 0,24-59 0 0 0,39-75 0 0 0,40-83 0 0 0,37-78 0 0 0,31-70 0 0 0,26-52 0 0 0,5-36 0 0 0,4-15 0 0 0,-11 8 0 0 0,-17 19 0 0 0,-17 33 0 0 0,-23 45 0 0 0,-22 51 0 0 0,-22 46 0 0 0,-20 40 0 0 0,-17 39 0 0 0,-29 51 0 0 0,-33 69 0 0 0,-39 68 0 0 0,-26 60 0 0 0,-29 44 0 0 0,-21 40 0 0 0,-8 39 0 0 0,-1 15 0 0 0,11-2 0 0 0,21-21 0 0 0,21-34 0 0 0,24-45 0 0 0,24-55 0 0 0,25-48 0 0 0,22-61 0 0 0,33-83 0 0 0,39-94 0 0 0,31-82 0 0 0,25-65 0 0 0,13-51 0 0 0,16-33 0 0 0,-1-9 0 0 0,-3 14 0 0 0,-5 22 0 0 0,-14 38 0 0 0,-19 50 0 0 0,-25 54 0 0 0,-18 52 0 0 0,-16 40 0 0 0,-17 42 0 0 0,-23 53 0 0 0,-33 56 0 0 0,-34 63 0 0 0,-26 54 0 0 0,-23 47 0 0 0,-10 38 0 0 0,-1 16 0 0 0,7 7 0 0 0,16-15 0 0 0,20-21 0 0 0,22-42 0 0 0,19-54 0 0 0,19-51 0 0 0,26-60 0 0 0,37-84 0 0 0,36-88 0 0 0,36-82 0 0 0,36-76 0 0 0,33-72 0 0 0,14-32 0 0 0,-1-1 0 0 0,-12 27 0 0 0,-22 41 0 0 0,-31 61 0 0 0,-25 63 0 0 0,-28 54 0 0 0,-30 53 0 0 0,-32 68 0 0 0,-35 71 0 0 0,-38 61 0 0 0,-29 50 0 0 0,-28 42 0 0 0,-11 28 0 0 0,2 19 0 0 0,11-4 0 0 0,14-23 0 0 0,21-33 0 0 0,23-42 0 0 0,19-39 0 0 0,27-53 0 0 0,41-75 0 0 0,53-84 0 0 0,51-86 0 0 0,36-85 0 0 0,33-55 0 0 0,15-24 0 0 0,-8 2 0 0 0,-25 27 0 0 0,-24 44 0 0 0,-31 54 0 0 0,-32 55 0 0 0,-29 50 0 0 0,-39 58 0 0 0,-43 68 0 0 0,-45 68 0 0 0,-32 60 0 0 0,-35 51 0 0 0,-25 37 0 0 0,-12 32 0 0 0,-7 22 0 0 0,5 3 0 0 0,19-13 0 0 0,23-25 0 0 0,31-43 0 0 0,27-47 0 0 0,29-46 0 0 0,21-48 0 0 0,39-62 0 0 0,44-63 0 0 0,44-72 0 0 0,46-81 0 0 0,30-62 0 0 0,12-36 0 0 0,1-4 0 0 0,-9 9 0 0 0,-21 26 0 0 0,-29 46 0 0 0,-27 49 0 0 0,-31 47 0 0 0,-23 46 0 0 0,-19 44 0 0 0,-34 51 0 0 0,-28 57 0 0 0,-32 49 0 0 0,-31 46 0 0 0,-23 42 0 0 0,-17 31 0 0 0,-8 14 0 0 0,2-9 0 0 0,12-17 0 0 0,14-27 0 0 0,27-42 0 0 0,25-42 0 0 0,22-34 0 0 0,19-39 0 0 0,40-66 0 0 0,40-67 0 0 0,42-72 0 0 0,35-55 0 0 0,17-44 0 0 0,11-26 0 0 0,-5 3 0 0 0,-16 9 0 0 0,-13 36 0 0 0,-20 42 0 0 0,-23 51 0 0 0,-27 48 0 0 0,-32 50 0 0 0,-42 68 0 0 0,-47 62 0 0 0,-38 46 0 0 0,-35 48 0 0 0,-20 41 0 0 0,-15 29 0 0 0,-2 20 0 0 0,7-7 0 0 0,17-14 0 0 0,26-34 0 0 0,29-29 0 0 0,26-39 0 0 0,20-38 0 0 0,23-40 0 0 0,24-52 0 0 0,31-58 0 0 0,32-60 0 0 0,29-56 0 0 0,25-40 0 0 0,16-24 0 0 0,12-4 0 0 0,0-2 0 0 0,-11 8 0 0 0,-11 26 0 0 0,-20 34 0 0 0,-25 38 0 0 0,-19 36 0 0 0,-34 54 0 0 0,-53 65 0 0 0,-43 61 0 0 0,-46 61 0 0 0,-38 56 0 0 0,-16 44 0 0 0,-10 30 0 0 0,4 22 0 0 0,0-3 0 0 0,13-10 0 0 0,16-27 0 0 0,20-42 0 0 0,28-45 0 0 0,30-41 0 0 0,28-57 0 0 0,35-70 0 0 0,45-86 0 0 0,34-77 0 0 0,38-70 0 0 0,26-62 0 0 0,22-40 0 0 0,20-21 0 0 0,8 0 0 0 0,-11 29 0 0 0,-12 39 0 0 0,-24 46 0 0 0,-27 55 0 0 0,-32 50 0 0 0,-21 49 0 0 0,-20 30 0 0 0,-21 34 0 0 0,-27 43 0 0 0,-30 46 0 0 0,-30 43 0 0 0,-30 49 0 0 0,-35 41 0 0 0,-21 38 0 0 0,-11 23 0 0 0,1 17 0 0 0,1 12 0 0 0,6-4 0 0 0,8-4 0 0 0,11-19 0 0 0,12-26 0 0 0,19-36 0 0 0,23-33 0 0 0,21-41 0 0 0,23-36 0 0 0,17-30 0 0 0,14-29 0 0 0,9-33 0 0 0,17-52 0 0 0,21-57 0 0 0,30-46 0 0 0,18-45 0 0 0,13-38 0 0 0,12-22 0 0 0,1-12 0 0 0,0-5 0 0 0,-5 6 0 0 0,-8 22 0 0 0,-10 27 0 0 0,-7 24 0 0 0,-13 38 0 0 0,-17 42 0 0 0,-13 37 0 0 0,-17 38 0 0 0,-35 53 0 0 0,-33 43 0 0 0,-34 45 0 0 0,-23 34 0 0 0,-19 30 0 0 0,-16 33 0 0 0,-16 30 0 0 0,-3 16 0 0 0,-3 5 0 0 0,5 1 0 0 0,10-10 0 0 0,18-21 0 0 0,25-30 0 0 0,22-36 0 0 0,20-39 0 0 0,21-34 0 0 0,12-28 0 0 0,12-19 0 0 0,9-18 0 0 0,14-23 0 0 0,20-51 0 0 0,23-59 0 0 0,35-58 0 0 0,26-52 0 0 0,26-35 0 0 0,16-22 0 0 0,5-15 0 0 0,3 3 0 0 0,-3 18 0 0 0,-15 26 0 0 0,-23 39 0 0 0,-22 38 0 0 0,-24 46 0 0 0,-19 38 0 0 0,-19 30 0 0 0,-15 31 0 0 0,-21 36 0 0 0,-23 50 0 0 0,-30 65 0 0 0,-37 68 0 0 0,-22 61 0 0 0,-27 61 0 0 0,-12 43 0 0 0,-12 19 0 0 0,4-1 0 0 0,15-15 0 0 0,20-30 0 0 0,21-38 0 0 0,24-54 0 0 0,22-51 0 0 0,20-53 0 0 0,21-55 0 0 0,31-67 0 0 0,41-74 0 0 0,29-65 0 0 0,31-64 0 0 0,15-46 0 0 0,16-32 0 0 0,1-17 0 0 0,3-4 0 0 0,-10 19 0 0 0,-16 29 0 0 0,-20 39 0 0 0,-23 43 0 0 0,-21 37 0 0 0,-21 36 0 0 0,-16 40 0 0 0,-22 51 0 0 0,-33 54 0 0 0,-25 64 0 0 0,-25 62 0 0 0,-26 47 0 0 0,-17 35 0 0 0,-5 19 0 0 0,2 8 0 0 0,8-22 0 0 0,17-28 0 0 0,20-45 0 0 0,25-45 0 0 0,18-38 0 0 0,15-42 0 0 0,35-53 0 0 0,38-65 0 0 0,38-68 0 0 0,26-58 0 0 0,27-43 0 0 0,7-20 0 0 0,10-13 0 0 0,-4-8 0 0 0,-8 1 0 0 0,-12 13 0 0 0,-15 23 0 0 0,-13 32 0 0 0,-16 36 0 0 0,-18 36 0 0 0,-17 39 0 0 0,-17 30 0 0 0,-14 19 0 0 0,-12 21 0 0 0,-21 30 0 0 0,-26 45 0 0 0,-29 57 0 0 0,-27 53 0 0 0,-19 47 0 0 0,-13 42 0 0 0,-4 25 0 0 0,7 1 0 0 0,6-13 0 0 0,18-29 0 0 0,22-43 0 0 0,23-42 0 0 0,17-47 0 0 0,13-39 0 0 0,12-27 0 0 0,7-25 0 0 0,14-26 0 0 0,27-33 0 0 0,21-52 0 0 0,19-45 0 0 0,22-45 0 0 0,14-33 0 0 0,9-10 0 0 0,2 0 0 0 0,3-1 0 0 0,-7 19 0 0 0,-15 17 0 0 0,-7 24 0 0 0,-16 25 0 0 0,-18 29 0 0 0,-14 32 0 0 0,-17 25 0 0 0,-17 32 0 0 0,-31 41 0 0 0,-34 58 0 0 0,-36 61 0 0 0,-31 61 0 0 0,-18 46 0 0 0,-13 36 0 0 0,-9 28 0 0 0,9 15 0 0 0,16 3 0 0 0,8-10 0 0 0,15-36 0 0 0,27-39 0 0 0,22-51 0 0 0,21-50 0 0 0,17-43 0 0 0,13-44 0 0 0,15-49 0 0 0,31-56 0 0 0,21-61 0 0 0,28-46 0 0 0,17-43 0 0 0,13-30 0 0 0,10-18 0 0 0,1-11 0 0 0,5-7 0 0 0,-1 12 0 0 0,-6 12 0 0 0,-5 16 0 0 0,-11 20 0 0 0,-10 27 0 0 0,-13 26 0 0 0,-22 30 0 0 0,-17 32 0 0 0,-12 27 0 0 0,-12 20 0 0 0,-11 23 0 0 0,-16 41 0 0 0,-25 58 0 0 0,-36 61 0 0 0,-28 66 0 0 0,-27 61 0 0 0,-28 52 0 0 0,-12 32 0 0 0,-6 19 0 0 0,7-4 0 0 0,17-22 0 0 0,19-35 0 0 0,26-55 0 0 0,24-57 0 0 0,25-57 0 0 0,20-48 0 0 0,15-44 0 0 0,27-51 0 0 0,16-44 0 0 0,16-45 0 0 0,18-33 0 0 0,25-31 0 0 0,20-20 0 0 0,13-21 0 0 0,13-16 0 0 0,6-8 0 0 0,1-2 0 0 0,-1-4 0 0 0,-11 11 0 0 0,-6 15 0 0 0,-14 16 0 0 0,-23 25 0 0 0,-11 32 0 0 0,-20 24 0 0 0,-15 26 0 0 0,-15 21 0 0 0,-6 22 0 0 0,-8 12 0 0 0,-6 15 0 0 0,-4 18 0 0 0,-16 35 0 0 0,-19 50 0 0 0,-18 50 0 0 0,-23 50 0 0 0,-17 38 0 0 0,-7 24 0 0 0,-9 13 0 0 0,0 7 0 0 0,9-3 0 0 0,12-12 0 0 0,6-19 0 0 0,14-27 0 0 0,11-33 0 0 0,12-37 0 0 0,13-40 0 0 0,11-32 0 0 0,8-29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9T16:20:52.2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20633 7511 16383 0 0,'-4'5'0'0'0,"-11"5"0"0"0,-12 6 0 0 0,-19 0 0 0 0,-11 3 0 0 0,0 1 0 0 0,1-2 0 0 0,5-4 0 0 0,11 0 0 0 0,8-3 0 0 0,5 2 0 0 0,3 3 0 0 0,-8 3 0 0 0,-4 3 0 0 0,1 3 0 0 0,1-4 0 0 0,2-1 0 0 0,2 6 0 0 0,6-6 0 0 0,16-16 0 0 0,23-13 0 0 0,36-18 0 0 0,23-23 0 0 0,25-12 0 0 0,15-4 0 0 0,5 0 0 0 0,-8 2 0 0 0,-14 12 0 0 0,-24 11 0 0 0,-20 11 0 0 0,-18 8 0 0 0,-11 6 0 0 0,-10 2 0 0 0,-7 8 0 0 0,-4 9 0 0 0,-4 14 0 0 0,-5 12 0 0 0,-2 6 0 0 0,-4 2 0 0 0,-1-2 0 0 0,-1 3 0 0 0,-4 4 0 0 0,-3 4 0 0 0,-2 2 0 0 0,-2 3 0 0 0,3-3 0 0 0,1-9 0 0 0,0-12 0 0 0,3-6 0 0 0,0-7 0 0 0,-1-5 0 0 0,-2-4 0 0 0,-11-3 0 0 0,-9-3 0 0 0,-2 0 0 0 0,2 0 0 0 0,-1 0 0 0 0,2 0 0 0 0,3 0 0 0 0,4 1 0 0 0,7-5 0 0 0,8-5 0 0 0,7-6 0 0 0,6-5 0 0 0,3-3 0 0 0,2-2 0 0 0,6 3 0 0 0,6 6 0 0 0,1 6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9T16:20:52.2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29517 15050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9T16:10:59.4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29517 15050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9T16:10:59.4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29517 15050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9T16:10:59.4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29517 15050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9T16:10:59.4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29517 15050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C56F9-1377-410C-B16B-58BFC88B260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96EBF-320F-4BB2-9029-7BF6C9F4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40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49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08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Jon –Note implementation of servo mount in forearm, and refinement of further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1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Jon –Note the finger is reduced to 2 joints, the actuator slots in the hand, the servo mount has been removed from the upper forearm, and the board mounts are implemented into forearm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89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54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32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28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1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21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58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26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7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30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05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60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83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3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4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90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3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Talon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22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Paige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31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Paige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83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Paige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8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Paige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55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Paige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56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Paige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48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Paige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68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58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80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Michael –mention that Elbow &amp; Forearm servos were a 2 pack, and PCB board kit includes wires and solder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242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Live demonstrations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17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8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78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33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96EBF-320F-4BB2-9029-7BF6C9F43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5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7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68E92-7494-460C-ADA4-CF1C982C505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884160-BADF-46E4-8D4E-A1B3D5B3EAA0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7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9FBA6D-0458-4225-8928-EA3C6397C543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4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61CEAD-D8E4-4479-8D3F-5FAF38469FAD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193" y="777765"/>
            <a:ext cx="10878207" cy="640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192" y="1723697"/>
            <a:ext cx="10878208" cy="4401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D242BB-37E8-4760-8D51-872377ADA065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1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3AE38D-188D-4E83-AF83-C76364179366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04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C2BA60-C93A-481D-9CDF-752FB9B1858C}" type="datetime1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4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FCB3B-F84E-4F4D-884D-F66C5B2476E5}" type="datetime1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25213"/>
            <a:ext cx="10972800" cy="6929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145FEA-26A0-49BC-BD3E-20183415C716}" type="datetime1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3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5C2A08-AC14-48FF-B424-5EBDBE13CAEB}" type="datetime1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6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28882-87D2-4740-9128-03FA0078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372EDF-3B2C-4C60-A75F-FF9E8256A2C9}" type="datetime1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B87C6-90BB-0B49-8793-76506265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EB9F5-FE33-AC41-A21E-8C178CB6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A4514C-75AF-47A4-8748-E809B38AFDE9}" type="datetime1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9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fld id="{FBDE7D6C-252B-4B5A-B1FB-C2C25655C5A4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5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customXml" Target="../ink/ink3.xml"/><Relationship Id="rId4" Type="http://schemas.openxmlformats.org/officeDocument/2006/relationships/image" Target="../media/image19.jpe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committee/53630/x/catalogu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4201"/>
            <a:ext cx="10363200" cy="1470025"/>
          </a:xfrm>
        </p:spPr>
        <p:txBody>
          <a:bodyPr/>
          <a:lstStyle/>
          <a:p>
            <a:r>
              <a:rPr lang="en-US" sz="4800" b="1" i="0" u="none" strike="noStrike">
                <a:solidFill>
                  <a:srgbClr val="000000"/>
                </a:solidFill>
                <a:effectLst/>
                <a:latin typeface="Lucida Sans" panose="020B0602030504020204" pitchFamily="34" charset="0"/>
              </a:rPr>
              <a:t>Electromechanical 3D</a:t>
            </a:r>
            <a:r>
              <a:rPr lang="en-US" sz="4800" b="0" i="0">
                <a:solidFill>
                  <a:srgbClr val="000000"/>
                </a:solidFill>
                <a:effectLst/>
                <a:latin typeface="Lucida Sans" panose="020B0602030504020204" pitchFamily="34" charset="0"/>
              </a:rPr>
              <a:t>​</a:t>
            </a:r>
            <a:br>
              <a:rPr lang="en-US" sz="4800" b="0" i="0">
                <a:solidFill>
                  <a:srgbClr val="000000"/>
                </a:solidFill>
                <a:effectLst/>
                <a:latin typeface="Lucida Sans" panose="020B0602030504020204" pitchFamily="34" charset="0"/>
              </a:rPr>
            </a:br>
            <a:r>
              <a:rPr lang="en-US" sz="4800" b="1" i="0" u="none" strike="noStrike">
                <a:solidFill>
                  <a:srgbClr val="000000"/>
                </a:solidFill>
                <a:effectLst/>
                <a:latin typeface="Lucida Sans" panose="020B0602030504020204" pitchFamily="34" charset="0"/>
              </a:rPr>
              <a:t>Printed Prosthetic Arm Initiative Results</a:t>
            </a:r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b="0" i="0" u="none" strike="noStrike">
                <a:solidFill>
                  <a:srgbClr val="898989"/>
                </a:solidFill>
                <a:effectLst/>
                <a:latin typeface="Lucida Sans" panose="020B0602030504020204" pitchFamily="34" charset="0"/>
              </a:rPr>
              <a:t>Michael Arnold, Sam Boselli, Paige Durand, Talon Hanssen, Julien Illo, Jonathan Perez</a:t>
            </a:r>
            <a:r>
              <a:rPr lang="en-US" sz="2800" b="0" i="0">
                <a:solidFill>
                  <a:srgbClr val="898989"/>
                </a:solidFill>
                <a:effectLst/>
                <a:latin typeface="Lucida Sans" panose="020B0602030504020204" pitchFamily="34" charset="0"/>
              </a:rPr>
              <a:t>​</a:t>
            </a: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31FB9-AE56-6D2D-CD19-BA4544C7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D225-4A49-5DB9-3025-96B4B153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06ADA-7038-316A-0B4C-59402DAB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10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40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6F3C-1958-9FD7-FC3D-B96491D0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12" y="698596"/>
            <a:ext cx="10878207" cy="1052945"/>
          </a:xfrm>
        </p:spPr>
        <p:txBody>
          <a:bodyPr/>
          <a:lstStyle/>
          <a:p>
            <a:r>
              <a:rPr lang="en-US" sz="6000">
                <a:ea typeface="MS PGothic"/>
              </a:rPr>
              <a:t>Initial Models</a:t>
            </a:r>
          </a:p>
        </p:txBody>
      </p:sp>
      <p:pic>
        <p:nvPicPr>
          <p:cNvPr id="4" name="Picture 4" descr="Engineering drawing&#10;&#10;Description automatically generated">
            <a:extLst>
              <a:ext uri="{FF2B5EF4-FFF2-40B4-BE49-F238E27FC236}">
                <a16:creationId xmlns:a16="http://schemas.microsoft.com/office/drawing/2014/main" id="{391C5181-201D-C103-D807-0CE6ED4D6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90032" y="2270003"/>
            <a:ext cx="3817095" cy="2953455"/>
          </a:xfrm>
        </p:spPr>
      </p:pic>
      <p:pic>
        <p:nvPicPr>
          <p:cNvPr id="9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8D07E3A9-6928-9E6C-C5B2-39F776466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1" y="2272187"/>
            <a:ext cx="4042929" cy="296066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05720A8-6F1C-4DE6-4349-F509AD559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463" y="2271713"/>
            <a:ext cx="3467100" cy="29098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148B0F-7D5C-3E53-0DE0-395F3A4B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11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2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0AE6D16C-64EE-39AC-9A70-CE56E945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772" y="2052823"/>
            <a:ext cx="3861086" cy="366873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79CA94B-BDF6-7F27-7731-73078DCA2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30" r="5974" b="-356"/>
          <a:stretch/>
        </p:blipFill>
        <p:spPr>
          <a:xfrm>
            <a:off x="180193" y="2268270"/>
            <a:ext cx="3785054" cy="3270429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CD329016-078F-3BB6-D08B-D88C9CC1F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778" b="2405"/>
          <a:stretch/>
        </p:blipFill>
        <p:spPr>
          <a:xfrm>
            <a:off x="8979554" y="2000788"/>
            <a:ext cx="2640211" cy="3720738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CB658B6-4BB2-6945-7DCE-CA924C6FBDB6}"/>
              </a:ext>
            </a:extLst>
          </p:cNvPr>
          <p:cNvSpPr txBox="1">
            <a:spLocks/>
          </p:cNvSpPr>
          <p:nvPr/>
        </p:nvSpPr>
        <p:spPr bwMode="auto">
          <a:xfrm>
            <a:off x="793257" y="698596"/>
            <a:ext cx="10878207" cy="105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 kern="1200">
                <a:solidFill>
                  <a:schemeClr val="tx1"/>
                </a:solidFill>
                <a:latin typeface="Lucida Sans"/>
                <a:ea typeface="MS PGothic" panose="020B0600070205080204" pitchFamily="34" charset="-128"/>
                <a:cs typeface="Lucida Sans"/>
              </a:defRPr>
            </a:lvl1pPr>
            <a:lvl2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Lucida Sans" charset="0"/>
                <a:ea typeface="MS PGothic" panose="020B0600070205080204" pitchFamily="34" charset="-128"/>
                <a:cs typeface="Lucida Sans" charset="0"/>
              </a:defRPr>
            </a:lvl2pPr>
            <a:lvl3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Lucida Sans" charset="0"/>
                <a:ea typeface="MS PGothic" panose="020B0600070205080204" pitchFamily="34" charset="-128"/>
                <a:cs typeface="Lucida Sans" charset="0"/>
              </a:defRPr>
            </a:lvl3pPr>
            <a:lvl4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Lucida Sans" charset="0"/>
                <a:ea typeface="MS PGothic" panose="020B0600070205080204" pitchFamily="34" charset="-128"/>
                <a:cs typeface="Lucida Sans" charset="0"/>
              </a:defRPr>
            </a:lvl4pPr>
            <a:lvl5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Lucida Sans" charset="0"/>
                <a:ea typeface="MS PGothic" panose="020B0600070205080204" pitchFamily="34" charset="-128"/>
                <a:cs typeface="Lucida Sans" charset="0"/>
              </a:defRPr>
            </a:lvl5pPr>
            <a:lvl6pPr marL="609585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219170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828754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438339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6000">
                <a:ea typeface="MS PGothic"/>
              </a:rPr>
              <a:t>Midway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7C0CC-8B34-5C7A-258E-7EF43453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12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5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FBD17186-88F7-9369-A99A-63EAABCA4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2" y="2191317"/>
            <a:ext cx="3683329" cy="313180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2B52271-9B84-E945-D59E-5D57F7471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22" r="3555" b="-276"/>
          <a:stretch/>
        </p:blipFill>
        <p:spPr>
          <a:xfrm>
            <a:off x="4171868" y="1952000"/>
            <a:ext cx="3839976" cy="3607156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AF2CC197-DB7B-12E1-E6E4-684537BAE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653706" y="1743489"/>
            <a:ext cx="2797103" cy="4025885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57C1D9F-003E-881A-121C-07EAF8EEA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12" y="698596"/>
            <a:ext cx="10878207" cy="1052945"/>
          </a:xfrm>
        </p:spPr>
        <p:txBody>
          <a:bodyPr/>
          <a:lstStyle/>
          <a:p>
            <a:r>
              <a:rPr lang="en-US" sz="6000">
                <a:ea typeface="MS PGothic"/>
              </a:rPr>
              <a:t>Final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FDC850-D45E-F000-C69A-8ECF99C6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13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54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6F3C-1958-9FD7-FC3D-B96491D0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Form of Product</a:t>
            </a:r>
            <a:endParaRPr lang="en-US"/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1335AC96-4112-51C3-5713-EDBC4BEC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64" y="1628719"/>
            <a:ext cx="9670472" cy="44780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7D0C3-E06A-AD8F-43CF-EDB27D47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8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6F3C-1958-9FD7-FC3D-B96491D0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Form of Product</a:t>
            </a:r>
            <a:endParaRPr lang="en-US"/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D298331-3E16-A725-E77C-3F57B957B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7" b="6582"/>
          <a:stretch/>
        </p:blipFill>
        <p:spPr>
          <a:xfrm>
            <a:off x="1211118" y="1641084"/>
            <a:ext cx="9772650" cy="4348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37D33-BA06-058F-88F1-5B3D1F99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1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C9AF-DDD8-3264-BC43-211C397F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ea typeface="MS PGothic"/>
              </a:rPr>
              <a:t>Technical Choices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FD08C-F207-F079-DCE1-C0322C92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565" indent="-456565"/>
            <a:r>
              <a:rPr lang="en-US" sz="4250">
                <a:ea typeface="MS PGothic"/>
              </a:rPr>
              <a:t>Finger movement</a:t>
            </a:r>
          </a:p>
          <a:p>
            <a:pPr marL="989965" lvl="1" indent="-380365"/>
            <a:r>
              <a:rPr lang="en-US" sz="3700">
                <a:ea typeface="MS PGothic"/>
              </a:rPr>
              <a:t>Actuators vs Servos</a:t>
            </a:r>
          </a:p>
          <a:p>
            <a:pPr marL="609600" lvl="1" indent="0">
              <a:buNone/>
            </a:pPr>
            <a:endParaRPr lang="en-US" sz="37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9DED0F-D14D-1262-12DF-DFE8DAA78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4"/>
          <a:stretch/>
        </p:blipFill>
        <p:spPr>
          <a:xfrm>
            <a:off x="704192" y="3377368"/>
            <a:ext cx="2403476" cy="2390900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C86C288-9CE0-A824-0857-732FBB215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57"/>
          <a:stretch/>
        </p:blipFill>
        <p:spPr>
          <a:xfrm>
            <a:off x="4065443" y="3785012"/>
            <a:ext cx="3502849" cy="1912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47598A-5BE9-4882-63F1-CFF854B4A349}"/>
              </a:ext>
            </a:extLst>
          </p:cNvPr>
          <p:cNvGrpSpPr/>
          <p:nvPr/>
        </p:nvGrpSpPr>
        <p:grpSpPr>
          <a:xfrm>
            <a:off x="7774137" y="2373087"/>
            <a:ext cx="3417738" cy="3395181"/>
            <a:chOff x="7774137" y="2373087"/>
            <a:chExt cx="3417738" cy="3395181"/>
          </a:xfrm>
        </p:grpSpPr>
        <p:pic>
          <p:nvPicPr>
            <p:cNvPr id="12" name="Picture 12" descr="A picture containing adapter&#10;&#10;Description automatically generated">
              <a:extLst>
                <a:ext uri="{FF2B5EF4-FFF2-40B4-BE49-F238E27FC236}">
                  <a16:creationId xmlns:a16="http://schemas.microsoft.com/office/drawing/2014/main" id="{10A8F771-A726-376A-747F-E58A61D67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350" y="2851856"/>
              <a:ext cx="3057525" cy="29164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6225FF-4635-AE7B-3C61-4F07B79D98B3}"/>
                    </a:ext>
                  </a:extLst>
                </p14:cNvPr>
                <p14:cNvContentPartPr/>
                <p14:nvPr/>
              </p14:nvContentPartPr>
              <p14:xfrm>
                <a:off x="7774137" y="2373087"/>
                <a:ext cx="1138319" cy="2008561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6225FF-4635-AE7B-3C61-4F07B79D98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38148" y="2337098"/>
                  <a:ext cx="1209936" cy="2080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7BE29E-5392-DBA5-2BA0-4D63D34DA499}"/>
                    </a:ext>
                  </a:extLst>
                </p14:cNvPr>
                <p14:cNvContentPartPr/>
                <p14:nvPr/>
              </p14:nvContentPartPr>
              <p14:xfrm>
                <a:off x="8651401" y="3063161"/>
                <a:ext cx="319834" cy="196421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7BE29E-5392-DBA5-2BA0-4D63D34DA4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15465" y="3027252"/>
                  <a:ext cx="391347" cy="2678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8EF22E-8907-BB4E-1FC8-F9736388A78A}"/>
                  </a:ext>
                </a:extLst>
              </p14:cNvPr>
              <p14:cNvContentPartPr/>
              <p14:nvPr/>
            </p14:nvContentPartPr>
            <p14:xfrm>
              <a:off x="12949237" y="6543675"/>
              <a:ext cx="11906" cy="1190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8EF22E-8907-BB4E-1FC8-F9736388A7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58637" y="5353075"/>
                <a:ext cx="2381200" cy="2381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E9DB3-D5E6-6CE7-9918-8B0565AF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84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C9AF-DDD8-3264-BC43-211C397F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ea typeface="MS PGothic"/>
              </a:rPr>
              <a:t>Technical Choices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FD08C-F207-F079-DCE1-C0322C92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565" indent="-456565"/>
            <a:r>
              <a:rPr lang="en-US" sz="4250">
                <a:ea typeface="MS PGothic"/>
              </a:rPr>
              <a:t>Pressure Sensing</a:t>
            </a:r>
          </a:p>
          <a:p>
            <a:pPr marL="989965" lvl="1" indent="-380365"/>
            <a:r>
              <a:rPr lang="en-US" sz="3700">
                <a:ea typeface="MS PGothic"/>
              </a:rPr>
              <a:t>External Sensor vs Integrated</a:t>
            </a:r>
            <a:endParaRPr lang="en-US"/>
          </a:p>
          <a:p>
            <a:pPr marL="609600" lvl="1" indent="0">
              <a:buNone/>
            </a:pPr>
            <a:endParaRPr lang="en-US" sz="37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8EF22E-8907-BB4E-1FC8-F9736388A78A}"/>
                  </a:ext>
                </a:extLst>
              </p14:cNvPr>
              <p14:cNvContentPartPr/>
              <p14:nvPr/>
            </p14:nvContentPartPr>
            <p14:xfrm>
              <a:off x="12949237" y="6543675"/>
              <a:ext cx="11906" cy="1190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8EF22E-8907-BB4E-1FC8-F9736388A7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58637" y="5353075"/>
                <a:ext cx="2381200" cy="23812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1ADC6A1E-3FA0-7BD5-E907-EF5B5F163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906" y="3310771"/>
            <a:ext cx="1227573" cy="2647950"/>
          </a:xfrm>
          <a:prstGeom prst="rect">
            <a:avLst/>
          </a:prstGeom>
        </p:spPr>
      </p:pic>
      <p:pic>
        <p:nvPicPr>
          <p:cNvPr id="17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49030694-0569-4B2F-E2C5-8D56C2715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0" y="3314972"/>
            <a:ext cx="3600450" cy="2675981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D5FDCB68-3FBB-9A85-65FE-F66ECACA0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875" y="3429000"/>
            <a:ext cx="2743200" cy="2529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6DA56-259E-CC6C-40F9-EE76989DE93E}"/>
              </a:ext>
            </a:extLst>
          </p:cNvPr>
          <p:cNvSpPr txBox="1"/>
          <p:nvPr/>
        </p:nvSpPr>
        <p:spPr>
          <a:xfrm>
            <a:off x="700865" y="5270463"/>
            <a:ext cx="15972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Max 2kg range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DB3C8-2CB2-11B5-5BC1-F4EED7C9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72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C9AF-DDD8-3264-BC43-211C397F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ea typeface="MS PGothic"/>
              </a:rPr>
              <a:t>Technical Choices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FD08C-F207-F079-DCE1-C0322C92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565" indent="-456565"/>
            <a:r>
              <a:rPr lang="en-US" sz="4250">
                <a:ea typeface="MS PGothic"/>
              </a:rPr>
              <a:t>Arm Movement</a:t>
            </a:r>
            <a:endParaRPr lang="en-US"/>
          </a:p>
          <a:p>
            <a:pPr marL="989965" lvl="1" indent="-380365"/>
            <a:r>
              <a:rPr lang="en-US" sz="3700">
                <a:ea typeface="MS PGothic"/>
              </a:rPr>
              <a:t>Strength and Size</a:t>
            </a:r>
            <a:endParaRPr lang="en-US" sz="3700"/>
          </a:p>
          <a:p>
            <a:pPr marL="609600" lvl="1" indent="0">
              <a:buNone/>
            </a:pPr>
            <a:endParaRPr lang="en-US" sz="37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8EF22E-8907-BB4E-1FC8-F9736388A78A}"/>
                  </a:ext>
                </a:extLst>
              </p14:cNvPr>
              <p14:cNvContentPartPr/>
              <p14:nvPr/>
            </p14:nvContentPartPr>
            <p14:xfrm>
              <a:off x="12949237" y="6543675"/>
              <a:ext cx="11906" cy="1190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8EF22E-8907-BB4E-1FC8-F9736388A7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58637" y="5353075"/>
                <a:ext cx="2381200" cy="238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47CFE13-45FD-35DC-309A-F0D9CB3B2E12}"/>
              </a:ext>
            </a:extLst>
          </p:cNvPr>
          <p:cNvGrpSpPr/>
          <p:nvPr/>
        </p:nvGrpSpPr>
        <p:grpSpPr>
          <a:xfrm>
            <a:off x="6410201" y="3035505"/>
            <a:ext cx="3047629" cy="2962600"/>
            <a:chOff x="8191500" y="2738622"/>
            <a:chExt cx="3057525" cy="2972496"/>
          </a:xfrm>
        </p:grpSpPr>
        <p:pic>
          <p:nvPicPr>
            <p:cNvPr id="11" name="Picture 12" descr="A picture containing adapter&#10;&#10;Description automatically generated">
              <a:extLst>
                <a:ext uri="{FF2B5EF4-FFF2-40B4-BE49-F238E27FC236}">
                  <a16:creationId xmlns:a16="http://schemas.microsoft.com/office/drawing/2014/main" id="{EBBDDEC3-6BB0-784E-61F0-45F80A2C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1500" y="2794706"/>
              <a:ext cx="3057525" cy="2916412"/>
            </a:xfrm>
            <a:prstGeom prst="rect">
              <a:avLst/>
            </a:prstGeom>
          </p:spPr>
        </p:pic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84524E7-EBD7-F48B-2B53-6DDBB0C947FB}"/>
                </a:ext>
              </a:extLst>
            </p:cNvPr>
            <p:cNvSpPr/>
            <p:nvPr/>
          </p:nvSpPr>
          <p:spPr>
            <a:xfrm rot="5400000">
              <a:off x="7998402" y="2976128"/>
              <a:ext cx="2161308" cy="168629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97A63F1-2016-439F-B8C3-E1D38F08C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186" y="3170403"/>
            <a:ext cx="3346861" cy="2955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C5BAAB-9BA2-1210-33B7-87319B282257}"/>
              </a:ext>
            </a:extLst>
          </p:cNvPr>
          <p:cNvSpPr txBox="1"/>
          <p:nvPr/>
        </p:nvSpPr>
        <p:spPr>
          <a:xfrm>
            <a:off x="7677041" y="5409195"/>
            <a:ext cx="8190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19.2N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A71F1-1C1B-B48A-5AB2-D3A2A35EB748}"/>
              </a:ext>
            </a:extLst>
          </p:cNvPr>
          <p:cNvSpPr txBox="1"/>
          <p:nvPr/>
        </p:nvSpPr>
        <p:spPr>
          <a:xfrm>
            <a:off x="4188752" y="5409195"/>
            <a:ext cx="18250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24.5kgcm @ 6.8V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35EDD-F134-4147-95F6-E90C54A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18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97A63F1-2016-439F-B8C3-E1D38F08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36" y="3563975"/>
            <a:ext cx="2733948" cy="2414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9C9AF-DDD8-3264-BC43-211C397F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ea typeface="MS PGothic"/>
              </a:rPr>
              <a:t>Technical Choices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FD08C-F207-F079-DCE1-C0322C926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92" y="1723697"/>
            <a:ext cx="5646444" cy="4401937"/>
          </a:xfrm>
        </p:spPr>
        <p:txBody>
          <a:bodyPr/>
          <a:lstStyle/>
          <a:p>
            <a:pPr marL="456565" indent="-456565"/>
            <a:r>
              <a:rPr lang="en-US" sz="4250">
                <a:ea typeface="MS PGothic"/>
              </a:rPr>
              <a:t>Elbow Movement</a:t>
            </a:r>
            <a:endParaRPr lang="en-US"/>
          </a:p>
          <a:p>
            <a:pPr marL="989965" lvl="1" indent="-380365"/>
            <a:r>
              <a:rPr lang="en-US" sz="3200">
                <a:ea typeface="MS PGothic"/>
              </a:rPr>
              <a:t>Strength and Material</a:t>
            </a:r>
          </a:p>
          <a:p>
            <a:pPr marL="989965" lvl="1" indent="-380365"/>
            <a:r>
              <a:rPr lang="en-US" sz="3200">
                <a:ea typeface="MS PGothic"/>
              </a:rPr>
              <a:t>25kg servo </a:t>
            </a:r>
          </a:p>
          <a:p>
            <a:pPr marL="1523352" lvl="2" indent="-380365"/>
            <a:r>
              <a:rPr lang="en-US" sz="2667">
                <a:ea typeface="MS PGothic"/>
              </a:rPr>
              <a:t>24.5kgcm @ 6.8V</a:t>
            </a:r>
          </a:p>
          <a:p>
            <a:pPr marL="989965" lvl="1" indent="-380365"/>
            <a:r>
              <a:rPr lang="en-US" sz="3200">
                <a:ea typeface="MS PGothic"/>
              </a:rPr>
              <a:t>Arm requires ~12.1kgcm</a:t>
            </a:r>
          </a:p>
          <a:p>
            <a:pPr marL="1523352" lvl="2" indent="-380365"/>
            <a:endParaRPr lang="en-US" sz="2667"/>
          </a:p>
          <a:p>
            <a:pPr marL="609600" lvl="1" indent="0">
              <a:buNone/>
            </a:pPr>
            <a:endParaRPr lang="en-US" sz="37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8EF22E-8907-BB4E-1FC8-F9736388A78A}"/>
                  </a:ext>
                </a:extLst>
              </p14:cNvPr>
              <p14:cNvContentPartPr/>
              <p14:nvPr/>
            </p14:nvContentPartPr>
            <p14:xfrm>
              <a:off x="12949237" y="6543675"/>
              <a:ext cx="11906" cy="1190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8EF22E-8907-BB4E-1FC8-F9736388A7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58637" y="5353075"/>
                <a:ext cx="2381200" cy="23812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83D94A5-1F9D-F62A-694A-844CE4648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61689">
            <a:off x="9105046" y="1517599"/>
            <a:ext cx="2016639" cy="43494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B07EDB-238D-CC13-3C2D-2916D5E7C2B1}"/>
              </a:ext>
            </a:extLst>
          </p:cNvPr>
          <p:cNvSpPr/>
          <p:nvPr/>
        </p:nvSpPr>
        <p:spPr>
          <a:xfrm>
            <a:off x="8117551" y="5553540"/>
            <a:ext cx="3346862" cy="4244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6A56A7-A583-E500-4800-37F3054B332A}"/>
              </a:ext>
            </a:extLst>
          </p:cNvPr>
          <p:cNvCxnSpPr>
            <a:cxnSpLocks/>
          </p:cNvCxnSpPr>
          <p:nvPr/>
        </p:nvCxnSpPr>
        <p:spPr>
          <a:xfrm flipH="1" flipV="1">
            <a:off x="9991344" y="3998892"/>
            <a:ext cx="725424" cy="1322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96E930-709E-20ED-28D5-DB3D706A4FEA}"/>
              </a:ext>
            </a:extLst>
          </p:cNvPr>
          <p:cNvSpPr txBox="1"/>
          <p:nvPr/>
        </p:nvSpPr>
        <p:spPr>
          <a:xfrm>
            <a:off x="10410848" y="4291018"/>
            <a:ext cx="10769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~7 inches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B63856-4B56-9FD1-603E-9EE4E97E8752}"/>
              </a:ext>
            </a:extLst>
          </p:cNvPr>
          <p:cNvSpPr txBox="1"/>
          <p:nvPr/>
        </p:nvSpPr>
        <p:spPr>
          <a:xfrm>
            <a:off x="9849694" y="2615753"/>
            <a:ext cx="9341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~1.5 </a:t>
            </a:r>
            <a:r>
              <a:rPr lang="en-US" err="1"/>
              <a:t>lbs</a:t>
            </a:r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F97154-69D0-BA1D-7C2C-12BA1292B707}"/>
              </a:ext>
            </a:extLst>
          </p:cNvPr>
          <p:cNvSpPr/>
          <p:nvPr/>
        </p:nvSpPr>
        <p:spPr>
          <a:xfrm>
            <a:off x="9866670" y="3824172"/>
            <a:ext cx="134401" cy="1344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C8A85-2EA0-106A-CF35-78154CBE73B5}"/>
              </a:ext>
            </a:extLst>
          </p:cNvPr>
          <p:cNvSpPr txBox="1"/>
          <p:nvPr/>
        </p:nvSpPr>
        <p:spPr>
          <a:xfrm>
            <a:off x="10061344" y="3622655"/>
            <a:ext cx="10769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Centroid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DF994-6F67-91CD-89ED-A669CA3A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ED9E-E444-6AE2-EA68-333C3ECD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C32608-728E-82FA-DC6E-93723EDE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1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C9AF-DDD8-3264-BC43-211C397F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ea typeface="MS PGothic"/>
              </a:rPr>
              <a:t>Technical Choices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FD08C-F207-F079-DCE1-C0322C926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92" y="1723697"/>
            <a:ext cx="6325874" cy="4401937"/>
          </a:xfrm>
        </p:spPr>
        <p:txBody>
          <a:bodyPr/>
          <a:lstStyle/>
          <a:p>
            <a:pPr marL="456565" indent="-456565"/>
            <a:r>
              <a:rPr lang="en-US" sz="4250">
                <a:ea typeface="MS PGothic"/>
              </a:rPr>
              <a:t>Power</a:t>
            </a:r>
            <a:endParaRPr lang="en-US"/>
          </a:p>
          <a:p>
            <a:pPr marL="989965" lvl="1" indent="-380365"/>
            <a:r>
              <a:rPr lang="en-US" sz="3200"/>
              <a:t>All components are     12V or 6V</a:t>
            </a:r>
          </a:p>
          <a:p>
            <a:pPr marL="989965" lvl="1" indent="-380365"/>
            <a:r>
              <a:rPr lang="en-US" sz="3200"/>
              <a:t>Battery vs Power supply</a:t>
            </a:r>
          </a:p>
          <a:p>
            <a:pPr marL="989965" lvl="1" indent="-380365"/>
            <a:r>
              <a:rPr lang="en-US" sz="3200"/>
              <a:t>Buck converters</a:t>
            </a:r>
          </a:p>
          <a:p>
            <a:pPr marL="989965" lvl="1" indent="-380365"/>
            <a:r>
              <a:rPr lang="en-US" sz="3200"/>
              <a:t>Electronics not optimized</a:t>
            </a:r>
          </a:p>
          <a:p>
            <a:pPr marL="609600" lvl="1" indent="0">
              <a:buNone/>
            </a:pPr>
            <a:endParaRPr lang="en-US" sz="37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8EF22E-8907-BB4E-1FC8-F9736388A78A}"/>
                  </a:ext>
                </a:extLst>
              </p14:cNvPr>
              <p14:cNvContentPartPr/>
              <p14:nvPr/>
            </p14:nvContentPartPr>
            <p14:xfrm>
              <a:off x="12949237" y="6543675"/>
              <a:ext cx="11906" cy="1190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8EF22E-8907-BB4E-1FC8-F9736388A7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58637" y="5353075"/>
                <a:ext cx="2381200" cy="2381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EC1380-A7D3-1ACE-5755-80C433C7A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116" y="1461163"/>
            <a:ext cx="3644774" cy="2137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C3384-F031-FCD5-C9B6-8517A5A5D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336" y="3764604"/>
            <a:ext cx="2831904" cy="2260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F12FF-B73F-E5D5-19E3-B1EB0A088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392" y="3102738"/>
            <a:ext cx="2631258" cy="15626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1E682-4DC0-E132-4768-A1A2C165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20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6F3C-1958-9FD7-FC3D-B96491D0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Function of Product (wiring)</a:t>
            </a:r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C760749-EBC7-3498-8B66-9AAD084CD0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"/>
          <a:stretch/>
        </p:blipFill>
        <p:spPr>
          <a:xfrm>
            <a:off x="2792361" y="1530579"/>
            <a:ext cx="6607278" cy="46258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1EBEC-0D45-86BA-0068-1B5695B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21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6F3C-1958-9FD7-FC3D-B96491D0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Function of Product (code)</a:t>
            </a:r>
            <a:endParaRPr lang="en-US"/>
          </a:p>
        </p:txBody>
      </p:sp>
      <p:pic>
        <p:nvPicPr>
          <p:cNvPr id="3" name="Picture 4" descr="Timeline&#10;&#10;Description automatically generated">
            <a:extLst>
              <a:ext uri="{FF2B5EF4-FFF2-40B4-BE49-F238E27FC236}">
                <a16:creationId xmlns:a16="http://schemas.microsoft.com/office/drawing/2014/main" id="{6534537E-84DE-45BE-30BD-89AC6991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2596456"/>
            <a:ext cx="5919848" cy="2783349"/>
          </a:xfrm>
          <a:prstGeom prst="rect">
            <a:avLst/>
          </a:prstGeom>
        </p:spPr>
      </p:pic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F76A4A29-0BA8-D1B3-77E2-192E61905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96" y="2598447"/>
            <a:ext cx="5929744" cy="2799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A92BA-9D58-CD56-ECA0-C5321C190256}"/>
              </a:ext>
            </a:extLst>
          </p:cNvPr>
          <p:cNvSpPr txBox="1"/>
          <p:nvPr/>
        </p:nvSpPr>
        <p:spPr>
          <a:xfrm>
            <a:off x="1912422" y="2018804"/>
            <a:ext cx="21177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Calibri"/>
                <a:ea typeface="MS PGothic"/>
                <a:cs typeface="Calibri"/>
              </a:rPr>
              <a:t>Hand Control</a:t>
            </a:r>
            <a:endParaRPr lang="en-US" sz="24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2372D-2B50-F259-3E8E-1434EE3C6282}"/>
              </a:ext>
            </a:extLst>
          </p:cNvPr>
          <p:cNvSpPr txBox="1"/>
          <p:nvPr/>
        </p:nvSpPr>
        <p:spPr>
          <a:xfrm>
            <a:off x="8166760" y="2127661"/>
            <a:ext cx="21177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Calibri"/>
                <a:ea typeface="MS PGothic"/>
                <a:cs typeface="Calibri"/>
              </a:rPr>
              <a:t>Arm Control</a:t>
            </a:r>
            <a:endParaRPr lang="en-US" sz="2400" b="1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88227-CF5A-7FB5-4DA6-F32D753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6F3C-1958-9FD7-FC3D-B96491D0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Function of Product (code)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A92BA-9D58-CD56-ECA0-C5321C190256}"/>
              </a:ext>
            </a:extLst>
          </p:cNvPr>
          <p:cNvSpPr txBox="1"/>
          <p:nvPr/>
        </p:nvSpPr>
        <p:spPr>
          <a:xfrm>
            <a:off x="3594814" y="1978164"/>
            <a:ext cx="21177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Calibri"/>
                <a:ea typeface="MS PGothic"/>
                <a:cs typeface="Calibri"/>
              </a:rPr>
              <a:t>Cue ball Grab</a:t>
            </a:r>
            <a:endParaRPr lang="en-US" sz="2400" b="1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E0F9C3-2F46-4307-9DDA-429443EC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497" y="2439829"/>
            <a:ext cx="6195597" cy="3475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33173D-4104-D5FE-7D0C-0B89FB7FA0B2}"/>
              </a:ext>
            </a:extLst>
          </p:cNvPr>
          <p:cNvSpPr txBox="1"/>
          <p:nvPr/>
        </p:nvSpPr>
        <p:spPr>
          <a:xfrm>
            <a:off x="6143295" y="1978163"/>
            <a:ext cx="21177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Calibri"/>
                <a:ea typeface="MS PGothic"/>
                <a:cs typeface="Calibri"/>
              </a:rPr>
              <a:t>Egg Grab</a:t>
            </a:r>
            <a:endParaRPr lang="en-US" sz="24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2372D-2B50-F259-3E8E-1434EE3C6282}"/>
              </a:ext>
            </a:extLst>
          </p:cNvPr>
          <p:cNvSpPr txBox="1"/>
          <p:nvPr/>
        </p:nvSpPr>
        <p:spPr>
          <a:xfrm>
            <a:off x="8261060" y="2439828"/>
            <a:ext cx="21177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Calibri"/>
                <a:ea typeface="MS PGothic"/>
                <a:cs typeface="Calibri"/>
              </a:rPr>
              <a:t>To button loop</a:t>
            </a:r>
            <a:endParaRPr lang="en-US" sz="2400" b="1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97ACF-B801-850B-0C55-F8989C38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23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8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6F3C-1958-9FD7-FC3D-B96491D0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Function of Product (Hand)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2C1304-1C4A-F595-56B4-9DC4E97ACCF3}"/>
              </a:ext>
            </a:extLst>
          </p:cNvPr>
          <p:cNvGrpSpPr/>
          <p:nvPr/>
        </p:nvGrpSpPr>
        <p:grpSpPr>
          <a:xfrm>
            <a:off x="5737762" y="1714994"/>
            <a:ext cx="5535445" cy="4288970"/>
            <a:chOff x="7490098" y="1978659"/>
            <a:chExt cx="4545109" cy="345769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5E0BA5A-A180-16C3-7BD2-C314F793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9284" y="2041814"/>
              <a:ext cx="4495923" cy="321969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CA911D-8342-5C6B-CCF3-228386C66EA3}"/>
                </a:ext>
              </a:extLst>
            </p:cNvPr>
            <p:cNvSpPr/>
            <p:nvPr/>
          </p:nvSpPr>
          <p:spPr>
            <a:xfrm>
              <a:off x="7490098" y="1978659"/>
              <a:ext cx="991165" cy="34576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E98A947-B8E7-6F60-1088-C64FF8241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15" y="1921990"/>
            <a:ext cx="6710299" cy="3458962"/>
          </a:xfrm>
        </p:spPr>
        <p:txBody>
          <a:bodyPr/>
          <a:lstStyle/>
          <a:p>
            <a:pPr marL="456565" indent="-456565"/>
            <a:r>
              <a:rPr lang="en-US" sz="2800" b="1">
                <a:ea typeface="MS PGothic"/>
              </a:rPr>
              <a:t>Linear actuators contract and push fingers out using a stiff plastic cord</a:t>
            </a:r>
          </a:p>
          <a:p>
            <a:pPr marL="456565" indent="-456565"/>
            <a:r>
              <a:rPr lang="en-US" sz="2800" b="1">
                <a:ea typeface="MS PGothic"/>
              </a:rPr>
              <a:t>Pressure sensors in between actuator and hand body read force of actuator </a:t>
            </a:r>
          </a:p>
          <a:p>
            <a:pPr marL="456565" indent="-456565"/>
            <a:r>
              <a:rPr lang="en-US" sz="2800" b="1">
                <a:ea typeface="MS PGothic"/>
              </a:rPr>
              <a:t>Thumb rotates independently via a long servo</a:t>
            </a:r>
            <a:endParaRPr lang="en-US" sz="28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5B4BD-9E61-40A3-07E8-A7D0E6DD1FEF}"/>
              </a:ext>
            </a:extLst>
          </p:cNvPr>
          <p:cNvSpPr/>
          <p:nvPr/>
        </p:nvSpPr>
        <p:spPr>
          <a:xfrm>
            <a:off x="10768941" y="1659576"/>
            <a:ext cx="672741" cy="428897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9ECBEDD4-2CC3-42C1-1A94-644FC2F84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737" y="3426526"/>
            <a:ext cx="1019005" cy="22051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82FF4-8148-4A1B-7650-F4CA11BDC089}"/>
              </a:ext>
            </a:extLst>
          </p:cNvPr>
          <p:cNvCxnSpPr/>
          <p:nvPr/>
        </p:nvCxnSpPr>
        <p:spPr>
          <a:xfrm flipH="1" flipV="1">
            <a:off x="9850373" y="3142514"/>
            <a:ext cx="1112530" cy="10564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7B2025-87B6-D735-9EF3-60E94C65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24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8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6F3C-1958-9FD7-FC3D-B96491D0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Function of Product (Arm)</a:t>
            </a:r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E98A947-B8E7-6F60-1088-C64FF8241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92" y="1714172"/>
            <a:ext cx="7849999" cy="1618287"/>
          </a:xfrm>
        </p:spPr>
        <p:txBody>
          <a:bodyPr/>
          <a:lstStyle/>
          <a:p>
            <a:pPr marL="456565" indent="-456565"/>
            <a:r>
              <a:rPr lang="en-US" sz="3200" b="1">
                <a:ea typeface="MS PGothic"/>
              </a:rPr>
              <a:t>Linear actuator extends and contracts to tilt the wrist joint</a:t>
            </a:r>
          </a:p>
          <a:p>
            <a:pPr marL="456565" indent="-456565"/>
            <a:endParaRPr lang="en-US" sz="3200" b="1"/>
          </a:p>
        </p:txBody>
      </p:sp>
      <p:pic>
        <p:nvPicPr>
          <p:cNvPr id="4" name="Picture 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A15DF8F-AA12-E473-03CE-394AC69D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002" y="1596488"/>
            <a:ext cx="2974150" cy="3051463"/>
          </a:xfrm>
          <a:prstGeom prst="rect">
            <a:avLst/>
          </a:prstGeom>
        </p:spPr>
      </p:pic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0E9BA9-9C0F-7A7B-0BCE-27B79A22E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23" y="3127399"/>
            <a:ext cx="3049979" cy="2651694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746FF76-7A40-ADAD-FC7D-11637F62A6F7}"/>
              </a:ext>
            </a:extLst>
          </p:cNvPr>
          <p:cNvSpPr txBox="1">
            <a:spLocks/>
          </p:cNvSpPr>
          <p:nvPr/>
        </p:nvSpPr>
        <p:spPr bwMode="auto">
          <a:xfrm>
            <a:off x="708150" y="3261923"/>
            <a:ext cx="4821792" cy="238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Lucida Sans"/>
                <a:ea typeface="MS PGothic" panose="020B0600070205080204" pitchFamily="34" charset="-128"/>
                <a:cs typeface="Lucida Sans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Lucida Sans"/>
                <a:ea typeface="MS PGothic" panose="020B0600070205080204" pitchFamily="34" charset="-128"/>
                <a:cs typeface="Lucida Sans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Lucida Sans"/>
                <a:ea typeface="MS PGothic" panose="020B0600070205080204" pitchFamily="34" charset="-128"/>
                <a:cs typeface="Lucida Sans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Lucida Sans"/>
                <a:ea typeface="MS PGothic" panose="020B0600070205080204" pitchFamily="34" charset="-128"/>
                <a:cs typeface="Lucida Sans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Lucida Sans"/>
                <a:ea typeface="MS PGothic" panose="020B0600070205080204" pitchFamily="34" charset="-128"/>
                <a:cs typeface="Lucida San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3200" b="1">
                <a:ea typeface="MS PGothic"/>
              </a:rPr>
              <a:t>Servo in lower forearm rotates to turn the upper forearm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D43C4-905D-E475-2548-823A5E86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25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5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6F3C-1958-9FD7-FC3D-B96491D0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Function of Product (Elbow)</a:t>
            </a:r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E98A947-B8E7-6F60-1088-C64FF8241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92" y="1714172"/>
            <a:ext cx="10878208" cy="3458962"/>
          </a:xfrm>
        </p:spPr>
        <p:txBody>
          <a:bodyPr/>
          <a:lstStyle/>
          <a:p>
            <a:r>
              <a:rPr lang="en-US" sz="2800"/>
              <a:t>Servo wired through lower forearm</a:t>
            </a:r>
          </a:p>
          <a:p>
            <a:r>
              <a:rPr lang="en-US" sz="2800"/>
              <a:t>Simple 2-gear design</a:t>
            </a:r>
          </a:p>
          <a:p>
            <a:r>
              <a:rPr lang="en-US" sz="2800"/>
              <a:t>~2:1 gear ratio </a:t>
            </a:r>
          </a:p>
          <a:p>
            <a:r>
              <a:rPr lang="en-US" sz="2800"/>
              <a:t>Enclosed housing</a:t>
            </a:r>
          </a:p>
          <a:p>
            <a:r>
              <a:rPr lang="en-US" sz="2800"/>
              <a:t>Needs stronger gears</a:t>
            </a:r>
          </a:p>
          <a:p>
            <a:pPr marL="0" indent="0">
              <a:buNone/>
            </a:pPr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CB3C0-C5BE-3ED6-A507-5D2E9757F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14" y="2455426"/>
            <a:ext cx="4718686" cy="34707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AFFFB-0583-557B-06AD-CB23E425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26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84E8-FACC-A053-DB86-B63317FB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Manufacturability &amp;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DA51-632B-2944-794C-3642D9C78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93" y="1900376"/>
            <a:ext cx="10878208" cy="4002584"/>
          </a:xfrm>
        </p:spPr>
        <p:txBody>
          <a:bodyPr/>
          <a:lstStyle/>
          <a:p>
            <a:pPr marL="456565" indent="-456565"/>
            <a:r>
              <a:rPr lang="en-US" sz="4000">
                <a:ea typeface="MS PGothic"/>
              </a:rPr>
              <a:t>Print in Place Fingers</a:t>
            </a:r>
          </a:p>
          <a:p>
            <a:pPr marL="456565" indent="-456565"/>
            <a:r>
              <a:rPr lang="en-US" sz="4000">
                <a:ea typeface="MS PGothic"/>
              </a:rPr>
              <a:t>All printed in PLA – readily available and cheap</a:t>
            </a:r>
          </a:p>
          <a:p>
            <a:pPr marL="456565" indent="-456565"/>
            <a:r>
              <a:rPr lang="en-US" sz="4000">
                <a:ea typeface="MS PGothic"/>
              </a:rPr>
              <a:t>Snap in place halves</a:t>
            </a:r>
          </a:p>
          <a:p>
            <a:pPr marL="456565" indent="-456565"/>
            <a:r>
              <a:rPr lang="en-US" sz="4000">
                <a:ea typeface="MS PGothic"/>
              </a:rPr>
              <a:t>Slide in components</a:t>
            </a:r>
          </a:p>
          <a:p>
            <a:pPr marL="456565" indent="-456565"/>
            <a:r>
              <a:rPr lang="en-US" sz="4000">
                <a:ea typeface="MS PGothic"/>
              </a:rPr>
              <a:t>Scalable to hand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17096-D381-205A-3617-68A76E37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27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4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8E8C-AF38-1872-E708-84D4A304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Assumptions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94E39-200A-CD35-BEBE-37E5952A7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565" indent="-456565"/>
            <a:r>
              <a:rPr lang="en-US" sz="4000">
                <a:ea typeface="MS PGothic"/>
              </a:rPr>
              <a:t>No final control system</a:t>
            </a:r>
          </a:p>
          <a:p>
            <a:pPr marL="456565" indent="-456565"/>
            <a:r>
              <a:rPr lang="en-US" sz="4000">
                <a:ea typeface="MS PGothic"/>
              </a:rPr>
              <a:t>Dimensions will be provided for prototype</a:t>
            </a:r>
          </a:p>
          <a:p>
            <a:pPr marL="456565" indent="-456565"/>
            <a:r>
              <a:rPr lang="en-US" sz="4000">
                <a:ea typeface="MS PGothic"/>
              </a:rPr>
              <a:t>Electronic PCB sold as a single unit</a:t>
            </a:r>
          </a:p>
          <a:p>
            <a:pPr marL="456565" indent="-456565"/>
            <a:r>
              <a:rPr lang="en-US" sz="4000">
                <a:ea typeface="MS PGothic"/>
              </a:rPr>
              <a:t>Future groups would finalize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D1485-EE80-BFE9-B872-646B978C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28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21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F4AF-96F8-FEBD-4B99-B45E39B9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Validation of Specifications</a:t>
            </a:r>
            <a:endParaRPr lang="en-US" sz="58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5096-1F85-90E0-85C0-1929B4883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565" indent="-456565"/>
            <a:r>
              <a:rPr lang="en-US" sz="4000">
                <a:ea typeface="MS PGothic"/>
              </a:rPr>
              <a:t>4 points of Articulation</a:t>
            </a:r>
          </a:p>
          <a:p>
            <a:pPr marL="456565" indent="-456565"/>
            <a:r>
              <a:rPr lang="en-US" sz="4000">
                <a:ea typeface="MS PGothic"/>
              </a:rPr>
              <a:t>Instant pressure feedback</a:t>
            </a:r>
          </a:p>
          <a:p>
            <a:pPr marL="456565" indent="-456565"/>
            <a:r>
              <a:rPr lang="en-US" sz="4000">
                <a:ea typeface="MS PGothic"/>
              </a:rPr>
              <a:t>Realistic shape and size</a:t>
            </a:r>
          </a:p>
          <a:p>
            <a:pPr marL="456565" indent="-456565"/>
            <a:r>
              <a:rPr lang="en-US" sz="4000">
                <a:ea typeface="MS PGothic"/>
              </a:rPr>
              <a:t>Easy to assemble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3E350-FEEC-E80C-71A0-3FCDD124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29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1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81616-7E43-CDC9-D3AE-2C0E8AE4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Prosthetic Affordability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3810B-1013-DD7A-E0AC-63775C5A5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050" y="2114068"/>
            <a:ext cx="10878208" cy="2629863"/>
          </a:xfrm>
        </p:spPr>
        <p:txBody>
          <a:bodyPr/>
          <a:lstStyle/>
          <a:p>
            <a:r>
              <a:rPr lang="en" sz="3733">
                <a:ea typeface="MS PGothic"/>
              </a:rPr>
              <a:t>Prosthetic arms are not an affordable option for all amputees</a:t>
            </a:r>
          </a:p>
          <a:p>
            <a:r>
              <a:rPr lang="en" sz="3733">
                <a:ea typeface="MS PGothic"/>
              </a:rPr>
              <a:t>Mechanical arms are a necessity for many in their daily lives or jobs</a:t>
            </a:r>
            <a:endParaRPr lang="en" sz="3733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F658C-0B53-5012-56EC-04090265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7D2E-06C9-9C23-B34F-AF5C84D6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Prosthetic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E927-E04B-A643-D695-259434A03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241" y="4816144"/>
            <a:ext cx="10878208" cy="1251979"/>
          </a:xfrm>
        </p:spPr>
        <p:txBody>
          <a:bodyPr/>
          <a:lstStyle/>
          <a:p>
            <a:pPr marL="0" indent="0">
              <a:buNone/>
            </a:pPr>
            <a:endParaRPr lang="en-US" sz="2667">
              <a:hlinkClick r:id="" action="ppaction://noaction"/>
            </a:endParaRPr>
          </a:p>
          <a:p>
            <a:pPr marL="0" indent="0">
              <a:buNone/>
            </a:pPr>
            <a:r>
              <a:rPr lang="en-US" sz="2667">
                <a:hlinkClick r:id="" action="ppaction://noaction"/>
              </a:rPr>
              <a:t>WHO</a:t>
            </a:r>
            <a:r>
              <a:rPr lang="en-US" sz="2667"/>
              <a:t>		</a:t>
            </a:r>
            <a:r>
              <a:rPr lang="en-US" sz="2667">
                <a:hlinkClick r:id="rId3"/>
              </a:rPr>
              <a:t>ISO</a:t>
            </a:r>
            <a:endParaRPr lang="en-US" sz="2667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46538-77A0-668A-A141-56F1681547B5}"/>
              </a:ext>
            </a:extLst>
          </p:cNvPr>
          <p:cNvSpPr txBox="1"/>
          <p:nvPr/>
        </p:nvSpPr>
        <p:spPr>
          <a:xfrm>
            <a:off x="239241" y="1950560"/>
            <a:ext cx="8326155" cy="307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/>
              <a:t>World Health Organization Standards for Prosthetics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2667"/>
              <a:t>Covers general practices for quality/safety/manufacturing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/>
              <a:t>International Organization for Standardization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2667"/>
              <a:t>Specific design specifications and testing practices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25FA0-637F-57A6-F003-DCB1841FE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397" y="1418166"/>
            <a:ext cx="2229103" cy="2229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D558B-3FC9-075B-FB0D-87B9B536C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1243" y="3790757"/>
            <a:ext cx="2229103" cy="20507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D1465-2E92-DD5C-7433-3F2A6F5D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30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5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5A89-680F-D1F9-4420-26BCA390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Supporting Material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898F2-331E-3784-9106-B7F3EEFF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31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1562-646F-20AC-63AF-8BE0A8A2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Ethical/Safety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4CD9-18DC-2CDB-084A-8B62557C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92" y="1916752"/>
            <a:ext cx="10878208" cy="3836349"/>
          </a:xfrm>
        </p:spPr>
        <p:txBody>
          <a:bodyPr/>
          <a:lstStyle/>
          <a:p>
            <a:pPr>
              <a:spcAft>
                <a:spcPts val="1600"/>
              </a:spcAft>
            </a:pPr>
            <a:r>
              <a:rPr lang="en-US" sz="3200">
                <a:ea typeface="MS PGothic"/>
              </a:rPr>
              <a:t>VOCs produced during 3D printing process can cause dizziness, headaches, and nausea</a:t>
            </a:r>
          </a:p>
          <a:p>
            <a:pPr>
              <a:spcAft>
                <a:spcPts val="1600"/>
              </a:spcAft>
            </a:pPr>
            <a:r>
              <a:rPr lang="en-US" sz="3200">
                <a:ea typeface="MS PGothic"/>
              </a:rPr>
              <a:t>Cleaning solvents used for 3D printers can be eye, skin, and lung irritants</a:t>
            </a:r>
          </a:p>
          <a:p>
            <a:pPr>
              <a:spcAft>
                <a:spcPts val="1600"/>
              </a:spcAft>
            </a:pPr>
            <a:r>
              <a:rPr lang="en-US" sz="3200">
                <a:ea typeface="MS PGothic"/>
              </a:rPr>
              <a:t>Minimal risk of electrocution due to electrical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E7C28-0F8D-447D-6B7E-D84C79A0F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32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B37-9C89-B044-2B7D-EFAA449D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Bill of Materials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EBA50B2-3520-612F-0293-E4E171306C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660871"/>
              </p:ext>
            </p:extLst>
          </p:nvPr>
        </p:nvGraphicFramePr>
        <p:xfrm>
          <a:off x="14377" y="1524000"/>
          <a:ext cx="12154467" cy="457939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69091">
                  <a:extLst>
                    <a:ext uri="{9D8B030D-6E8A-4147-A177-3AD203B41FA5}">
                      <a16:colId xmlns:a16="http://schemas.microsoft.com/office/drawing/2014/main" val="2806716752"/>
                    </a:ext>
                  </a:extLst>
                </a:gridCol>
                <a:gridCol w="2267557">
                  <a:extLst>
                    <a:ext uri="{9D8B030D-6E8A-4147-A177-3AD203B41FA5}">
                      <a16:colId xmlns:a16="http://schemas.microsoft.com/office/drawing/2014/main" val="476696145"/>
                    </a:ext>
                  </a:extLst>
                </a:gridCol>
                <a:gridCol w="7202117">
                  <a:extLst>
                    <a:ext uri="{9D8B030D-6E8A-4147-A177-3AD203B41FA5}">
                      <a16:colId xmlns:a16="http://schemas.microsoft.com/office/drawing/2014/main" val="3836735178"/>
                    </a:ext>
                  </a:extLst>
                </a:gridCol>
                <a:gridCol w="1315702">
                  <a:extLst>
                    <a:ext uri="{9D8B030D-6E8A-4147-A177-3AD203B41FA5}">
                      <a16:colId xmlns:a16="http://schemas.microsoft.com/office/drawing/2014/main" val="2181475663"/>
                    </a:ext>
                  </a:extLst>
                </a:gridCol>
              </a:tblGrid>
              <a:tr h="362983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70068"/>
                  </a:ext>
                </a:extLst>
              </a:tr>
              <a:tr h="64954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Finger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Longer version of finger for Ring and middle fingers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309465"/>
                  </a:ext>
                </a:extLst>
              </a:tr>
              <a:tr h="64954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Finger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Shorter Version of finger for pointer and pinky fingers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667380"/>
                  </a:ext>
                </a:extLst>
              </a:tr>
              <a:tr h="362983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Finger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Pin to connect fingers to hand</a:t>
                      </a:r>
                      <a:endParaRPr lang="en-US" sz="20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386499"/>
                  </a:ext>
                </a:extLst>
              </a:tr>
              <a:tr h="362983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Thumb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Thumb piece with move for servo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374151"/>
                  </a:ext>
                </a:extLst>
              </a:tr>
              <a:tr h="362983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Thumb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Holds the thumb in place</a:t>
                      </a:r>
                      <a:endParaRPr lang="en-US" sz="20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69219"/>
                  </a:ext>
                </a:extLst>
              </a:tr>
              <a:tr h="362983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Block 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Holds the thumb in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88272"/>
                  </a:ext>
                </a:extLst>
              </a:tr>
              <a:tr h="64954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Finger 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Fits into back of fingertips to hold the cables in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733331"/>
                  </a:ext>
                </a:extLst>
              </a:tr>
              <a:tr h="6495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Hand piece holds hardware for finger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83764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B94BD-BD16-EAA6-3750-288B3306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33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35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0BF5-AE7A-1E48-6B23-C45BCFEB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Bill of Materials cont'd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2C77-F637-E74E-1BC9-04B563D02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187040"/>
              </p:ext>
            </p:extLst>
          </p:nvPr>
        </p:nvGraphicFramePr>
        <p:xfrm>
          <a:off x="14377" y="1423358"/>
          <a:ext cx="12175049" cy="464448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66601">
                  <a:extLst>
                    <a:ext uri="{9D8B030D-6E8A-4147-A177-3AD203B41FA5}">
                      <a16:colId xmlns:a16="http://schemas.microsoft.com/office/drawing/2014/main" val="3537881601"/>
                    </a:ext>
                  </a:extLst>
                </a:gridCol>
                <a:gridCol w="2615513">
                  <a:extLst>
                    <a:ext uri="{9D8B030D-6E8A-4147-A177-3AD203B41FA5}">
                      <a16:colId xmlns:a16="http://schemas.microsoft.com/office/drawing/2014/main" val="699514479"/>
                    </a:ext>
                  </a:extLst>
                </a:gridCol>
                <a:gridCol w="6929345">
                  <a:extLst>
                    <a:ext uri="{9D8B030D-6E8A-4147-A177-3AD203B41FA5}">
                      <a16:colId xmlns:a16="http://schemas.microsoft.com/office/drawing/2014/main" val="525390447"/>
                    </a:ext>
                  </a:extLst>
                </a:gridCol>
                <a:gridCol w="1263590">
                  <a:extLst>
                    <a:ext uri="{9D8B030D-6E8A-4147-A177-3AD203B41FA5}">
                      <a16:colId xmlns:a16="http://schemas.microsoft.com/office/drawing/2014/main" val="225278266"/>
                    </a:ext>
                  </a:extLst>
                </a:gridCol>
              </a:tblGrid>
              <a:tr h="43903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40456"/>
                  </a:ext>
                </a:extLst>
              </a:tr>
              <a:tr h="43903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Hand 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Lid for the hand hold everything in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70755"/>
                  </a:ext>
                </a:extLst>
              </a:tr>
              <a:tr h="78563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Hand Divider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Put into the hand piece to split apart mechanical movements and wiring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02333"/>
                  </a:ext>
                </a:extLst>
              </a:tr>
              <a:tr h="43903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Finger Slide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Attaches the linear actuators to the cables that move the fingers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007490"/>
                  </a:ext>
                </a:extLst>
              </a:tr>
              <a:tr h="78563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Wrist Joint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Connects the hand to forearm with passthrough for wires and mount for linear actuator that provides wrist movement.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942322"/>
                  </a:ext>
                </a:extLst>
              </a:tr>
              <a:tr h="43903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Upper Forearm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Upper forearm outer 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75238"/>
                  </a:ext>
                </a:extLst>
              </a:tr>
              <a:tr h="43903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Upper Forearm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Upper forearm outer 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932790"/>
                  </a:ext>
                </a:extLst>
              </a:tr>
              <a:tr h="43903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Lower Forearm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Lower forearm outer 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952389"/>
                  </a:ext>
                </a:extLst>
              </a:tr>
              <a:tr h="4390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Upper Forearm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Lower forearm outer 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58405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C9349-5269-192B-1609-BED42A85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34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7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0BF5-AE7A-1E48-6B23-C45BCFEB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Bill of Materials cont'd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2C77-F637-E74E-1BC9-04B563D02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339157"/>
              </p:ext>
            </p:extLst>
          </p:nvPr>
        </p:nvGraphicFramePr>
        <p:xfrm>
          <a:off x="0" y="1423358"/>
          <a:ext cx="12195640" cy="473851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9834">
                  <a:extLst>
                    <a:ext uri="{9D8B030D-6E8A-4147-A177-3AD203B41FA5}">
                      <a16:colId xmlns:a16="http://schemas.microsoft.com/office/drawing/2014/main" val="353788160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699514479"/>
                    </a:ext>
                  </a:extLst>
                </a:gridCol>
                <a:gridCol w="6492757">
                  <a:extLst>
                    <a:ext uri="{9D8B030D-6E8A-4147-A177-3AD203B41FA5}">
                      <a16:colId xmlns:a16="http://schemas.microsoft.com/office/drawing/2014/main" val="525390447"/>
                    </a:ext>
                  </a:extLst>
                </a:gridCol>
                <a:gridCol w="1275050">
                  <a:extLst>
                    <a:ext uri="{9D8B030D-6E8A-4147-A177-3AD203B41FA5}">
                      <a16:colId xmlns:a16="http://schemas.microsoft.com/office/drawing/2014/main" val="225278266"/>
                    </a:ext>
                  </a:extLst>
                </a:gridCol>
              </a:tblGrid>
              <a:tr h="50468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40456"/>
                  </a:ext>
                </a:extLst>
              </a:tr>
              <a:tr h="50468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Elbow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Structure of elbow that can be mounted to something else</a:t>
                      </a:r>
                      <a:endParaRPr lang="en-US" sz="20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70755"/>
                  </a:ext>
                </a:extLst>
              </a:tr>
              <a:tr h="50468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Elbow 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Gear to transfer rotation from servo to elbow</a:t>
                      </a:r>
                      <a:endParaRPr lang="en-US" sz="20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02333"/>
                  </a:ext>
                </a:extLst>
              </a:tr>
              <a:tr h="50468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Forearm 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Gear to transfer rotation from servo to forearm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007490"/>
                  </a:ext>
                </a:extLst>
              </a:tr>
              <a:tr h="50468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Actuator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Pin to attach actuator to the wrist joint</a:t>
                      </a:r>
                      <a:endParaRPr lang="en-US" sz="20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942322"/>
                  </a:ext>
                </a:extLst>
              </a:tr>
              <a:tr h="50468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Linear Actuator (Hand)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100:1, PQ12-R, 6V actuator pulls the wire attached to fingers to open and close fingers</a:t>
                      </a:r>
                      <a:endParaRPr lang="en-US" sz="20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75238"/>
                  </a:ext>
                </a:extLst>
              </a:tr>
              <a:tr h="50468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Servo Motor (Thumb)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MG90S, 9g Micro servo to rotate thumb</a:t>
                      </a:r>
                      <a:endParaRPr lang="en-US" sz="20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932790"/>
                  </a:ext>
                </a:extLst>
              </a:tr>
              <a:tr h="50468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Linear Actuator (Wrist)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0.8in (21mm) stroke length, moves the wrist up and down</a:t>
                      </a:r>
                      <a:endParaRPr lang="en-US" sz="20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952389"/>
                  </a:ext>
                </a:extLst>
              </a:tr>
              <a:tr h="5046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Servo Motor (Elbow)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25Kg, 270deg digital servo to rotate elbow</a:t>
                      </a:r>
                      <a:endParaRPr lang="en-US" sz="20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58405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DDA20-1817-9489-79FB-13C8E028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35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0BF5-AE7A-1E48-6B23-C45BCFEB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Bill of Materials cont'd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2C77-F637-E74E-1BC9-04B563D02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652723"/>
              </p:ext>
            </p:extLst>
          </p:nvPr>
        </p:nvGraphicFramePr>
        <p:xfrm>
          <a:off x="0" y="1581509"/>
          <a:ext cx="12195637" cy="461479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65189">
                  <a:extLst>
                    <a:ext uri="{9D8B030D-6E8A-4147-A177-3AD203B41FA5}">
                      <a16:colId xmlns:a16="http://schemas.microsoft.com/office/drawing/2014/main" val="3537881601"/>
                    </a:ext>
                  </a:extLst>
                </a:gridCol>
                <a:gridCol w="2636108">
                  <a:extLst>
                    <a:ext uri="{9D8B030D-6E8A-4147-A177-3AD203B41FA5}">
                      <a16:colId xmlns:a16="http://schemas.microsoft.com/office/drawing/2014/main" val="699514479"/>
                    </a:ext>
                  </a:extLst>
                </a:gridCol>
                <a:gridCol w="6837405">
                  <a:extLst>
                    <a:ext uri="{9D8B030D-6E8A-4147-A177-3AD203B41FA5}">
                      <a16:colId xmlns:a16="http://schemas.microsoft.com/office/drawing/2014/main" val="525390447"/>
                    </a:ext>
                  </a:extLst>
                </a:gridCol>
                <a:gridCol w="1156935">
                  <a:extLst>
                    <a:ext uri="{9D8B030D-6E8A-4147-A177-3AD203B41FA5}">
                      <a16:colId xmlns:a16="http://schemas.microsoft.com/office/drawing/2014/main" val="225278266"/>
                    </a:ext>
                  </a:extLst>
                </a:gridCol>
              </a:tblGrid>
              <a:tr h="48688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40456"/>
                  </a:ext>
                </a:extLst>
              </a:tr>
              <a:tr h="48688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 Servo Motor (Forearm)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25Kg, 270deg digital servo to rotate forearm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70755"/>
                  </a:ext>
                </a:extLst>
              </a:tr>
              <a:tr h="486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26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PCB Board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Prototype kit to build a custom PCB board for connections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02333"/>
                  </a:ext>
                </a:extLst>
              </a:tr>
              <a:tr h="48688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1kg Filament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PLA filament to print 3D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007490"/>
                  </a:ext>
                </a:extLst>
              </a:tr>
              <a:tr h="48688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12V 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12V DC, 5 Amp power supply to plug into arm and wall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942322"/>
                  </a:ext>
                </a:extLst>
              </a:tr>
              <a:tr h="71973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Hanging Wire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15ft invisible hanging wire to attach finger joints to the hand linear 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75238"/>
                  </a:ext>
                </a:extLst>
              </a:tr>
              <a:tr h="48688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Grip 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2in, 23ft anti-slip tape for fingertips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932790"/>
                  </a:ext>
                </a:extLst>
              </a:tr>
              <a:tr h="486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ESP32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36 pin, controls the electrical components of the 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584053"/>
                  </a:ext>
                </a:extLst>
              </a:tr>
              <a:tr h="486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H-Bridge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Helps with converting the DC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3251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EDA73-EF58-6E83-8157-A7CEC93C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36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88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0B39-A5CA-D078-6F87-107470EE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Gantt Chart</a:t>
            </a:r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0867915-ED2F-F61B-69C5-EA0A37A4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1" y="2121793"/>
            <a:ext cx="11412186" cy="134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B872A-4F27-3D6A-F696-5CFAEAC2A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11" y="1734654"/>
            <a:ext cx="11431978" cy="3834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69EED-734E-FCE3-EB8C-4A3F3210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37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0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DD24-1519-2490-5174-FF2CD552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Cost Estimate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2241BA-05D5-35F9-5851-7A8021BEE1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8148800"/>
              </p:ext>
            </p:extLst>
          </p:nvPr>
        </p:nvGraphicFramePr>
        <p:xfrm>
          <a:off x="1661783" y="1485699"/>
          <a:ext cx="8868434" cy="45110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434217">
                  <a:extLst>
                    <a:ext uri="{9D8B030D-6E8A-4147-A177-3AD203B41FA5}">
                      <a16:colId xmlns:a16="http://schemas.microsoft.com/office/drawing/2014/main" val="2643085012"/>
                    </a:ext>
                  </a:extLst>
                </a:gridCol>
                <a:gridCol w="4434217">
                  <a:extLst>
                    <a:ext uri="{9D8B030D-6E8A-4147-A177-3AD203B41FA5}">
                      <a16:colId xmlns:a16="http://schemas.microsoft.com/office/drawing/2014/main" val="3630370552"/>
                    </a:ext>
                  </a:extLst>
                </a:gridCol>
              </a:tblGrid>
              <a:tr h="434398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Item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Cost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678760431"/>
                  </a:ext>
                </a:extLst>
              </a:tr>
              <a:tr h="4343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PLA Filament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$25.00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25036266"/>
                  </a:ext>
                </a:extLst>
              </a:tr>
              <a:tr h="4343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Actuonix Linear Actuators X 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$195.00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3742452"/>
                  </a:ext>
                </a:extLst>
              </a:tr>
              <a:tr h="4343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Servos X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$68.00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1816981"/>
                  </a:ext>
                </a:extLst>
              </a:tr>
              <a:tr h="43439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Arduino Mega Controller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$20.00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39203619"/>
                  </a:ext>
                </a:extLst>
              </a:tr>
              <a:tr h="43439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Pressure Sensors X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$14.40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953656958"/>
                  </a:ext>
                </a:extLst>
              </a:tr>
              <a:tr h="43439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General Linear Actuator 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$29.00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13386234"/>
                  </a:ext>
                </a:extLst>
              </a:tr>
              <a:tr h="43439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/>
                        <a:t>Misc. Hardware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$20.00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436562038"/>
                  </a:ext>
                </a:extLst>
              </a:tr>
              <a:tr h="1606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marL="121920" marR="121920" marT="60960" marB="6096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$371.40</a:t>
                      </a:r>
                    </a:p>
                  </a:txBody>
                  <a:tcPr marL="121920" marR="121920" marT="60960" marB="6096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6968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77853-DA7B-0D32-CF32-9B067D26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38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9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287E-10A3-A88C-0BDA-DBB63C65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66524" y="1395992"/>
            <a:ext cx="10878207" cy="640401"/>
          </a:xfrm>
        </p:spPr>
        <p:txBody>
          <a:bodyPr/>
          <a:lstStyle/>
          <a:p>
            <a:r>
              <a:rPr lang="en-US" sz="5850">
                <a:ea typeface="MS PGothic"/>
              </a:rPr>
              <a:t>Final</a:t>
            </a:r>
            <a:br>
              <a:rPr lang="en-US" sz="5850">
                <a:ea typeface="MS PGothic"/>
              </a:rPr>
            </a:br>
            <a:r>
              <a:rPr lang="en-US" sz="5850">
                <a:ea typeface="MS PGothic"/>
              </a:rPr>
              <a:t> Costs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A391EDD-3FA3-0C8B-528A-DE3D2CCCC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482123"/>
              </p:ext>
            </p:extLst>
          </p:nvPr>
        </p:nvGraphicFramePr>
        <p:xfrm>
          <a:off x="3430086" y="915838"/>
          <a:ext cx="8129363" cy="5120640"/>
        </p:xfrm>
        <a:graphic>
          <a:graphicData uri="http://schemas.openxmlformats.org/drawingml/2006/table">
            <a:tbl>
              <a:tblPr firstRow="1" lastRow="1" bandRow="1">
                <a:tableStyleId>{1E171933-4619-4E11-9A3F-F7608DF75F80}</a:tableStyleId>
              </a:tblPr>
              <a:tblGrid>
                <a:gridCol w="2654559">
                  <a:extLst>
                    <a:ext uri="{9D8B030D-6E8A-4147-A177-3AD203B41FA5}">
                      <a16:colId xmlns:a16="http://schemas.microsoft.com/office/drawing/2014/main" val="1130201782"/>
                    </a:ext>
                  </a:extLst>
                </a:gridCol>
                <a:gridCol w="1734956">
                  <a:extLst>
                    <a:ext uri="{9D8B030D-6E8A-4147-A177-3AD203B41FA5}">
                      <a16:colId xmlns:a16="http://schemas.microsoft.com/office/drawing/2014/main" val="2781801529"/>
                    </a:ext>
                  </a:extLst>
                </a:gridCol>
                <a:gridCol w="1707507">
                  <a:extLst>
                    <a:ext uri="{9D8B030D-6E8A-4147-A177-3AD203B41FA5}">
                      <a16:colId xmlns:a16="http://schemas.microsoft.com/office/drawing/2014/main" val="1596345413"/>
                    </a:ext>
                  </a:extLst>
                </a:gridCol>
                <a:gridCol w="2032341">
                  <a:extLst>
                    <a:ext uri="{9D8B030D-6E8A-4147-A177-3AD203B41FA5}">
                      <a16:colId xmlns:a16="http://schemas.microsoft.com/office/drawing/2014/main" val="4247199060"/>
                    </a:ext>
                  </a:extLst>
                </a:gridCol>
              </a:tblGrid>
              <a:tr h="350108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Unit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Total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240554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Finger 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$70.00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$140.00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942071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Thumb Servo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28119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Wrist Actuator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$28.99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$28.99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4856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Elbow Servo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$16.50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$16.50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645187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Forearm Servo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$16.50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$16.50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572169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PCB Board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$15.99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$15.99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98773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1kg PLA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$19.99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02884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12V 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$11.99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555228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Hanging Wire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$2.89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$2.89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15228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Grip Tape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$7.85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27040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aseline="0"/>
                        <a:t>ESP32 (36 pin)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$10.99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589640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H-Bridge (SN754410NE)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$2.91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/>
                        <a:t>$2.91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149453"/>
                  </a:ext>
                </a:extLst>
              </a:tr>
              <a:tr h="33446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solidFill>
                            <a:schemeClr val="bg1"/>
                          </a:solidFill>
                        </a:rPr>
                        <a:t>$285.59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582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5236B-CA62-9905-673F-1DE109C7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39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FF3C-FDCF-CD3A-9ED8-293583E1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Bionic Limbs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2F37F-3C39-AAC9-8341-82ADBAE1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1" y="2257962"/>
            <a:ext cx="34925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439BD-94C9-B465-1E17-E8498AAA6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850" y="1736014"/>
            <a:ext cx="3367993" cy="3367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EFC4E2-9A49-3965-3D98-A3EDC4F8A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097" y="2053865"/>
            <a:ext cx="4226395" cy="2799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AA147F-72AF-F014-43D3-167D445E7A72}"/>
              </a:ext>
            </a:extLst>
          </p:cNvPr>
          <p:cNvSpPr txBox="1"/>
          <p:nvPr/>
        </p:nvSpPr>
        <p:spPr>
          <a:xfrm>
            <a:off x="329158" y="4914642"/>
            <a:ext cx="56743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/>
              <a:t>Average cost: $20,000 to $80,000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6083A-FE40-6DAD-C4F1-AF2F4305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32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84D-226E-C35A-F33C-F060D45D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Proof of specifications</a:t>
            </a:r>
            <a:endParaRPr lang="en-US" sz="58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09668-7ED0-E547-7534-C58BC9194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93" y="2675408"/>
            <a:ext cx="10878208" cy="1507183"/>
          </a:xfrm>
        </p:spPr>
        <p:txBody>
          <a:bodyPr/>
          <a:lstStyle/>
          <a:p>
            <a:r>
              <a:rPr lang="en-US" sz="3600">
                <a:ea typeface="MS PGothic"/>
              </a:rPr>
              <a:t>Demonstration of movement, articulation, and pressure sensing </a:t>
            </a:r>
          </a:p>
          <a:p>
            <a:pPr marL="0" indent="0">
              <a:buNone/>
            </a:pPr>
            <a:endParaRPr lang="en-US" sz="42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210B-600E-9DE7-86E9-7C15D514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40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6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0CDD-4B8F-C79C-4EDD-BF34986C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For Next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7C95-2DAD-23AA-1A17-A2DE8652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565" indent="-456565"/>
            <a:r>
              <a:rPr lang="en-US" sz="4250">
                <a:ea typeface="MS PGothic"/>
              </a:rPr>
              <a:t>Test different cable options</a:t>
            </a:r>
            <a:endParaRPr lang="en-US" sz="4250"/>
          </a:p>
          <a:p>
            <a:pPr marL="456565" indent="-456565"/>
            <a:r>
              <a:rPr lang="en-US" sz="4250">
                <a:ea typeface="MS PGothic"/>
              </a:rPr>
              <a:t>Rework snap fit design for ease of assembly</a:t>
            </a:r>
            <a:endParaRPr lang="en-US" sz="4250"/>
          </a:p>
          <a:p>
            <a:pPr marL="456565" indent="-456565"/>
            <a:r>
              <a:rPr lang="en-US" sz="4250">
                <a:ea typeface="MS PGothic"/>
              </a:rPr>
              <a:t>Electrical management &amp; optimization</a:t>
            </a:r>
            <a:endParaRPr lang="en-US" sz="4250"/>
          </a:p>
          <a:p>
            <a:pPr marL="456565" indent="-456565"/>
            <a:r>
              <a:rPr lang="en-US" sz="4250">
                <a:ea typeface="MS PGothic"/>
              </a:rPr>
              <a:t>Non-electromechanical elbow design</a:t>
            </a:r>
            <a:endParaRPr lang="en-US" sz="4250"/>
          </a:p>
          <a:p>
            <a:pPr marL="456565" indent="-456565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0551C-4CD0-C83F-E55A-F0ED7F11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41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6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E09A-A97D-824D-9AB9-1D70E812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112534-83A8-E9EF-44F9-4F866FAF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42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8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F40D-555D-E4DB-3CFF-A53FD131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Option?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ED699-5C2C-DD3B-CA82-052F81FCF7A8}"/>
              </a:ext>
            </a:extLst>
          </p:cNvPr>
          <p:cNvSpPr txBox="1"/>
          <p:nvPr/>
        </p:nvSpPr>
        <p:spPr>
          <a:xfrm>
            <a:off x="609602" y="1418166"/>
            <a:ext cx="3750591" cy="290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/>
              <a:t>3D printed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/>
              <a:t>Low-cost parts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/>
              <a:t>Universal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868B-B5AA-016B-7306-CCC5918839B2}"/>
              </a:ext>
            </a:extLst>
          </p:cNvPr>
          <p:cNvSpPr txBox="1"/>
          <p:nvPr/>
        </p:nvSpPr>
        <p:spPr>
          <a:xfrm>
            <a:off x="1249112" y="5213035"/>
            <a:ext cx="1014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Our Goal: Combine the above elements into an easy DIY assembly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1A0A6-CE9D-ACDB-3682-91F7C3F2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814" y="2241323"/>
            <a:ext cx="4403612" cy="2901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2FB46-DF79-522A-97DB-9E6DA0C98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688" y="1542698"/>
            <a:ext cx="3949072" cy="22213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3C9D2-AFF2-C1F9-94AF-7F496B73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2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6EF0-374A-9D2C-58C4-F0FA80EC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F4A4B-BDB8-E907-5FD5-E9CE45C88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93" y="2228368"/>
            <a:ext cx="10878208" cy="2401263"/>
          </a:xfrm>
        </p:spPr>
        <p:txBody>
          <a:bodyPr/>
          <a:lstStyle/>
          <a:p>
            <a:r>
              <a:rPr lang="en-US" sz="2667">
                <a:ea typeface="MS PGothic"/>
              </a:rPr>
              <a:t>The goal of this project is to design and create a fully 3D-printed prosthetic arm for consumers to use in their daily lives. We aim to accomplish this with a small, six-person team of KSU seniors from Senior Design 2 by May 8th, 2023.</a:t>
            </a:r>
            <a:endParaRPr lang="en-US" sz="2667"/>
          </a:p>
          <a:p>
            <a:r>
              <a:rPr lang="en-US" sz="2667" b="1">
                <a:ea typeface="MS PGothic"/>
              </a:rPr>
              <a:t>Create a low cost, open-source, 3D printed prosthetic arm.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D6A46-7DA4-8824-56A7-200F8953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390D-59B8-6BBB-BFD7-66E683C8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Deliverables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2151A-2811-2433-99A7-A3B9E3075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93" y="1937057"/>
            <a:ext cx="10878208" cy="3478223"/>
          </a:xfrm>
        </p:spPr>
        <p:txBody>
          <a:bodyPr/>
          <a:lstStyle/>
          <a:p>
            <a:pPr marL="456565" indent="-456565"/>
            <a:r>
              <a:rPr lang="en-US" sz="3200">
                <a:latin typeface="Calibri"/>
                <a:ea typeface="MS PGothic"/>
                <a:cs typeface="Times New Roman"/>
              </a:rPr>
              <a:t>Fully 3D printed and functional prosthetic arm.</a:t>
            </a:r>
          </a:p>
          <a:p>
            <a:pPr marL="456565" indent="-456565"/>
            <a:r>
              <a:rPr lang="en-US" sz="3200">
                <a:latin typeface="Calibri"/>
                <a:ea typeface="MS PGothic"/>
                <a:cs typeface="Times New Roman"/>
              </a:rPr>
              <a:t>Original SolidWorks models for further adjustment by later teams.</a:t>
            </a:r>
          </a:p>
          <a:p>
            <a:pPr marL="456565" indent="-456565"/>
            <a:r>
              <a:rPr lang="en-US" sz="3200">
                <a:latin typeface="Calibri"/>
                <a:ea typeface="MS PGothic"/>
                <a:cs typeface="Times New Roman"/>
              </a:rPr>
              <a:t>Circuit diagram outlining all connections and components.</a:t>
            </a:r>
          </a:p>
          <a:p>
            <a:pPr marL="456565" indent="-456565"/>
            <a:r>
              <a:rPr lang="en-US" sz="3200">
                <a:latin typeface="Calibri"/>
                <a:ea typeface="MS PGothic"/>
                <a:cs typeface="Times New Roman"/>
              </a:rPr>
              <a:t>Arduino code to fully control the arm.</a:t>
            </a:r>
          </a:p>
          <a:p>
            <a:pPr marL="456565" indent="-456565"/>
            <a:r>
              <a:rPr lang="en-US" sz="3200">
                <a:latin typeface="Calibri"/>
                <a:ea typeface="MS PGothic"/>
                <a:cs typeface="Times New Roman"/>
              </a:rPr>
              <a:t>All documentation created in the creation of the arm.</a:t>
            </a:r>
            <a:endParaRPr lang="en-US" sz="3200">
              <a:latin typeface="Calibri"/>
              <a:ea typeface="MS PGothic"/>
            </a:endParaRPr>
          </a:p>
          <a:p>
            <a:pPr marL="456565" indent="-456565"/>
            <a:endParaRPr lang="en-US" sz="42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1B3B8-9E32-208C-E59E-74F21E8A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AC4C-9D79-6D0A-A075-BB375E4D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>
                <a:ea typeface="MS PGothic"/>
              </a:rPr>
              <a:t>Provided Constraints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0AEEA-7A2E-C96D-2007-F59C6111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/>
              <a:t>Fully 3D printed (main body)</a:t>
            </a:r>
          </a:p>
          <a:p>
            <a:r>
              <a:rPr lang="en-US" sz="3733"/>
              <a:t>Force feedback</a:t>
            </a:r>
          </a:p>
          <a:p>
            <a:r>
              <a:rPr lang="en-US" sz="3733"/>
              <a:t>Lift an egg &amp; and cue ball</a:t>
            </a:r>
          </a:p>
          <a:p>
            <a:r>
              <a:rPr lang="en-US" sz="3733"/>
              <a:t>4 points of articulation</a:t>
            </a:r>
          </a:p>
          <a:p>
            <a:pPr lvl="1"/>
            <a:r>
              <a:rPr lang="en-US" sz="3200"/>
              <a:t>Elbow, Forearm, Wrist, Fingers</a:t>
            </a:r>
          </a:p>
          <a:p>
            <a:r>
              <a:rPr lang="en-US" sz="3733"/>
              <a:t>Cost ~$500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8FDFD-1717-12DE-4EB8-8A4E9076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57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D756-F59D-2979-A797-DAF5A6A5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Derived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C9D50-6514-A236-4AF4-E77A0FD98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91" y="1805226"/>
            <a:ext cx="10878208" cy="4154288"/>
          </a:xfrm>
        </p:spPr>
        <p:txBody>
          <a:bodyPr/>
          <a:lstStyle/>
          <a:p>
            <a:pPr marL="456565" indent="-456565"/>
            <a:r>
              <a:rPr lang="en-US" sz="3200">
                <a:ea typeface="MS PGothic"/>
              </a:rPr>
              <a:t>Completely open-source model (3D printing)</a:t>
            </a:r>
            <a:endParaRPr lang="en-US" sz="3200"/>
          </a:p>
          <a:p>
            <a:pPr marL="456565" indent="-456565"/>
            <a:r>
              <a:rPr lang="en-US" sz="3200">
                <a:ea typeface="MS PGothic"/>
              </a:rPr>
              <a:t>Able to lift at least 3 pounds (strength for cue ball)</a:t>
            </a:r>
          </a:p>
          <a:p>
            <a:pPr marL="456565" indent="-456565"/>
            <a:r>
              <a:rPr lang="en-US" sz="3200">
                <a:ea typeface="MS PGothic"/>
              </a:rPr>
              <a:t>Easy to assemble design (ease of use)</a:t>
            </a:r>
          </a:p>
          <a:p>
            <a:pPr marL="456565" indent="-456565"/>
            <a:r>
              <a:rPr lang="en-US" sz="3200">
                <a:ea typeface="MS PGothic"/>
              </a:rPr>
              <a:t>Precise movement in all joints (dexterity for egg)</a:t>
            </a:r>
          </a:p>
          <a:p>
            <a:pPr marL="456565" indent="-456565"/>
            <a:r>
              <a:rPr lang="en-US" sz="3200">
                <a:ea typeface="MS PGothic"/>
              </a:rPr>
              <a:t>Accurate force feedback in fingers (for egg)</a:t>
            </a:r>
          </a:p>
          <a:p>
            <a:pPr marL="456565" indent="-456565"/>
            <a:r>
              <a:rPr lang="en-US" sz="3200">
                <a:ea typeface="MS PGothic"/>
              </a:rPr>
              <a:t>4 points of movement (basic requirement)</a:t>
            </a:r>
          </a:p>
          <a:p>
            <a:pPr marL="456565" indent="-456565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A8A06-8DB5-0290-8406-5C03707F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330EA680-D336-4FF7-8B7A-9848BB0A1C32}" type="slidenum">
              <a:rPr lang="en-US">
                <a:solidFill>
                  <a:schemeClr val="bg1"/>
                </a:solidFill>
              </a:rPr>
              <a:pPr/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48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e-horizontal-template (1)" id="{A82ABF2C-703E-4A25-B0E6-67FBADCE684B}" vid="{018CCF6B-8A15-4D62-8F82-500AD6E56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C664F873549B49A2F58C557593C6DD" ma:contentTypeVersion="10" ma:contentTypeDescription="Create a new document." ma:contentTypeScope="" ma:versionID="5580aa88f4d75f71c81f78799c179e72">
  <xsd:schema xmlns:xsd="http://www.w3.org/2001/XMLSchema" xmlns:xs="http://www.w3.org/2001/XMLSchema" xmlns:p="http://schemas.microsoft.com/office/2006/metadata/properties" xmlns:ns2="016afd10-6408-4137-b88a-192239463580" xmlns:ns3="0bcd677f-00bc-4824-8e0d-2a32f2b1f477" targetNamespace="http://schemas.microsoft.com/office/2006/metadata/properties" ma:root="true" ma:fieldsID="e1049987cf45daca867dec12b93298f3" ns2:_="" ns3:_="">
    <xsd:import namespace="016afd10-6408-4137-b88a-192239463580"/>
    <xsd:import namespace="0bcd677f-00bc-4824-8e0d-2a32f2b1f4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afd10-6408-4137-b88a-1922394635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8ed7cba-b263-44e1-aaea-116db9091a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d677f-00bc-4824-8e0d-2a32f2b1f47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a53c4fa-2855-4b2c-9f01-e1e3cb08fcf1}" ma:internalName="TaxCatchAll" ma:showField="CatchAllData" ma:web="0bcd677f-00bc-4824-8e0d-2a32f2b1f4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16afd10-6408-4137-b88a-192239463580">
      <Terms xmlns="http://schemas.microsoft.com/office/infopath/2007/PartnerControls"/>
    </lcf76f155ced4ddcb4097134ff3c332f>
    <TaxCatchAll xmlns="0bcd677f-00bc-4824-8e0d-2a32f2b1f477" xsi:nil="true"/>
  </documentManagement>
</p:properties>
</file>

<file path=customXml/itemProps1.xml><?xml version="1.0" encoding="utf-8"?>
<ds:datastoreItem xmlns:ds="http://schemas.openxmlformats.org/officeDocument/2006/customXml" ds:itemID="{EC7B6D70-9F2A-45B4-8F11-2141ED7E72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E9E8D1-8079-4182-A4AC-0D6991517C61}">
  <ds:schemaRefs>
    <ds:schemaRef ds:uri="016afd10-6408-4137-b88a-192239463580"/>
    <ds:schemaRef ds:uri="0bcd677f-00bc-4824-8e0d-2a32f2b1f47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39D77A6-2089-45A6-92F0-A1006EA66D6B}">
  <ds:schemaRefs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016afd10-6408-4137-b88a-192239463580"/>
    <ds:schemaRef ds:uri="http://schemas.microsoft.com/office/2006/documentManagement/types"/>
    <ds:schemaRef ds:uri="http://purl.org/dc/dcmitype/"/>
    <ds:schemaRef ds:uri="0bcd677f-00bc-4824-8e0d-2a32f2b1f47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coe-horizontal-template (1)</Template>
  <TotalTime>2</TotalTime>
  <Words>1463</Words>
  <Application>Microsoft Office PowerPoint</Application>
  <PresentationFormat>Widescreen</PresentationFormat>
  <Paragraphs>473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Lucida Sans</vt:lpstr>
      <vt:lpstr>Office Theme</vt:lpstr>
      <vt:lpstr>Electromechanical 3D​ Printed Prosthetic Arm Initiative Results</vt:lpstr>
      <vt:lpstr>Project Definition</vt:lpstr>
      <vt:lpstr>Prosthetic Affordability</vt:lpstr>
      <vt:lpstr>Bionic Limbs</vt:lpstr>
      <vt:lpstr>Another Option?</vt:lpstr>
      <vt:lpstr>Project Statement</vt:lpstr>
      <vt:lpstr>Deliverables</vt:lpstr>
      <vt:lpstr>Provided Constraints</vt:lpstr>
      <vt:lpstr>Derived Specifications</vt:lpstr>
      <vt:lpstr>Prototype design</vt:lpstr>
      <vt:lpstr>Initial Models</vt:lpstr>
      <vt:lpstr>PowerPoint Presentation</vt:lpstr>
      <vt:lpstr>Final Models</vt:lpstr>
      <vt:lpstr>Form of Product</vt:lpstr>
      <vt:lpstr>Form of Product</vt:lpstr>
      <vt:lpstr>Technical Choices</vt:lpstr>
      <vt:lpstr>Technical Choices</vt:lpstr>
      <vt:lpstr>Technical Choices</vt:lpstr>
      <vt:lpstr>Technical Choices</vt:lpstr>
      <vt:lpstr>Technical Choices</vt:lpstr>
      <vt:lpstr>Function of Product (wiring)</vt:lpstr>
      <vt:lpstr>Function of Product (code)</vt:lpstr>
      <vt:lpstr>Function of Product (code)</vt:lpstr>
      <vt:lpstr>Function of Product (Hand)</vt:lpstr>
      <vt:lpstr>Function of Product (Arm)</vt:lpstr>
      <vt:lpstr>Function of Product (Elbow)</vt:lpstr>
      <vt:lpstr>Manufacturability &amp; Assembly</vt:lpstr>
      <vt:lpstr>Assumptions</vt:lpstr>
      <vt:lpstr>Validation of Specifications</vt:lpstr>
      <vt:lpstr>Prosthetic Standards</vt:lpstr>
      <vt:lpstr>Supporting Material</vt:lpstr>
      <vt:lpstr>Ethical/Safety considerations</vt:lpstr>
      <vt:lpstr>Bill of Materials</vt:lpstr>
      <vt:lpstr>Bill of Materials cont'd</vt:lpstr>
      <vt:lpstr>Bill of Materials cont'd</vt:lpstr>
      <vt:lpstr>Bill of Materials cont'd</vt:lpstr>
      <vt:lpstr>Gantt Chart</vt:lpstr>
      <vt:lpstr>Initial Cost Estimate</vt:lpstr>
      <vt:lpstr>Final  Costs</vt:lpstr>
      <vt:lpstr>Proof of specifications</vt:lpstr>
      <vt:lpstr>Notes For Next Design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Julien Illo</dc:creator>
  <cp:lastModifiedBy>Julien Illo</cp:lastModifiedBy>
  <cp:revision>1</cp:revision>
  <dcterms:created xsi:type="dcterms:W3CDTF">2023-04-24T18:38:06Z</dcterms:created>
  <dcterms:modified xsi:type="dcterms:W3CDTF">2023-05-03T19:27:15Z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0x01010017C664F873549B49A2F58C557593C6DD</vt:lpwstr>
  </property>
  <property fmtid="{D5CDD505-2E9C-101B-9397-08002B2CF9AE}" pid="3" name="MediaServiceImageTags">
    <vt:lpwstr/>
  </property>
</Properties>
</file>